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3" r:id="rId7"/>
  </p:sldMasterIdLst>
  <p:notesMasterIdLst>
    <p:notesMasterId r:id="rId36"/>
  </p:notesMasterIdLst>
  <p:sldIdLst>
    <p:sldId id="264" r:id="rId8"/>
    <p:sldId id="2147373950" r:id="rId9"/>
    <p:sldId id="2147373948" r:id="rId10"/>
    <p:sldId id="2147373911" r:id="rId11"/>
    <p:sldId id="2147373958" r:id="rId12"/>
    <p:sldId id="2147373912" r:id="rId13"/>
    <p:sldId id="2147373955" r:id="rId14"/>
    <p:sldId id="280" r:id="rId15"/>
    <p:sldId id="2147373908" r:id="rId16"/>
    <p:sldId id="2147373957" r:id="rId17"/>
    <p:sldId id="2147373951" r:id="rId18"/>
    <p:sldId id="265" r:id="rId19"/>
    <p:sldId id="263" r:id="rId20"/>
    <p:sldId id="266" r:id="rId21"/>
    <p:sldId id="267" r:id="rId22"/>
    <p:sldId id="268" r:id="rId23"/>
    <p:sldId id="270" r:id="rId24"/>
    <p:sldId id="271" r:id="rId25"/>
    <p:sldId id="2147373952" r:id="rId26"/>
    <p:sldId id="279" r:id="rId27"/>
    <p:sldId id="2147373959" r:id="rId28"/>
    <p:sldId id="275" r:id="rId29"/>
    <p:sldId id="260" r:id="rId30"/>
    <p:sldId id="276" r:id="rId31"/>
    <p:sldId id="277" r:id="rId32"/>
    <p:sldId id="278" r:id="rId33"/>
    <p:sldId id="272" r:id="rId34"/>
    <p:sldId id="274"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60">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EA3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042D9-FAD8-47EC-8CFF-1E5078D9FCCF}" v="36" dt="2025-02-14T17:50:11.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7833" autoAdjust="0"/>
  </p:normalViewPr>
  <p:slideViewPr>
    <p:cSldViewPr>
      <p:cViewPr varScale="1">
        <p:scale>
          <a:sx n="104" d="100"/>
          <a:sy n="104" d="100"/>
        </p:scale>
        <p:origin x="114" y="288"/>
      </p:cViewPr>
      <p:guideLst>
        <p:guide orient="horz" pos="960"/>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Sypkens" userId="50b5d4a2-da21-4ddc-9fa6-3b69f0ed7855" providerId="ADAL" clId="{F94042D9-FAD8-47EC-8CFF-1E5078D9FCCF}"/>
    <pc:docChg chg="custSel delSld modSld">
      <pc:chgData name="Jerry Sypkens" userId="50b5d4a2-da21-4ddc-9fa6-3b69f0ed7855" providerId="ADAL" clId="{F94042D9-FAD8-47EC-8CFF-1E5078D9FCCF}" dt="2025-02-14T17:50:11.014" v="52" actId="478"/>
      <pc:docMkLst>
        <pc:docMk/>
      </pc:docMkLst>
      <pc:sldChg chg="del">
        <pc:chgData name="Jerry Sypkens" userId="50b5d4a2-da21-4ddc-9fa6-3b69f0ed7855" providerId="ADAL" clId="{F94042D9-FAD8-47EC-8CFF-1E5078D9FCCF}" dt="2025-02-14T17:47:40.079" v="1" actId="47"/>
        <pc:sldMkLst>
          <pc:docMk/>
          <pc:sldMk cId="0" sldId="256"/>
        </pc:sldMkLst>
      </pc:sldChg>
      <pc:sldChg chg="del">
        <pc:chgData name="Jerry Sypkens" userId="50b5d4a2-da21-4ddc-9fa6-3b69f0ed7855" providerId="ADAL" clId="{F94042D9-FAD8-47EC-8CFF-1E5078D9FCCF}" dt="2025-02-14T17:47:40.079" v="1" actId="47"/>
        <pc:sldMkLst>
          <pc:docMk/>
          <pc:sldMk cId="0" sldId="257"/>
        </pc:sldMkLst>
      </pc:sldChg>
      <pc:sldChg chg="del">
        <pc:chgData name="Jerry Sypkens" userId="50b5d4a2-da21-4ddc-9fa6-3b69f0ed7855" providerId="ADAL" clId="{F94042D9-FAD8-47EC-8CFF-1E5078D9FCCF}" dt="2025-02-14T17:47:40.079" v="1" actId="47"/>
        <pc:sldMkLst>
          <pc:docMk/>
          <pc:sldMk cId="0" sldId="258"/>
        </pc:sldMkLst>
      </pc:sldChg>
      <pc:sldChg chg="del">
        <pc:chgData name="Jerry Sypkens" userId="50b5d4a2-da21-4ddc-9fa6-3b69f0ed7855" providerId="ADAL" clId="{F94042D9-FAD8-47EC-8CFF-1E5078D9FCCF}" dt="2025-02-14T17:47:40.079" v="1" actId="47"/>
        <pc:sldMkLst>
          <pc:docMk/>
          <pc:sldMk cId="0" sldId="259"/>
        </pc:sldMkLst>
      </pc:sldChg>
      <pc:sldChg chg="delSp mod delAnim modAnim">
        <pc:chgData name="Jerry Sypkens" userId="50b5d4a2-da21-4ddc-9fa6-3b69f0ed7855" providerId="ADAL" clId="{F94042D9-FAD8-47EC-8CFF-1E5078D9FCCF}" dt="2025-02-14T17:49:53.041" v="44" actId="478"/>
        <pc:sldMkLst>
          <pc:docMk/>
          <pc:sldMk cId="0" sldId="260"/>
        </pc:sldMkLst>
        <pc:spChg chg="del">
          <ac:chgData name="Jerry Sypkens" userId="50b5d4a2-da21-4ddc-9fa6-3b69f0ed7855" providerId="ADAL" clId="{F94042D9-FAD8-47EC-8CFF-1E5078D9FCCF}" dt="2025-02-14T17:49:53.041" v="44" actId="478"/>
          <ac:spMkLst>
            <pc:docMk/>
            <pc:sldMk cId="0" sldId="260"/>
            <ac:spMk id="6150" creationId="{F2BC8C0D-28D1-BE20-C9B0-9D7F6DF49BA1}"/>
          </ac:spMkLst>
        </pc:spChg>
        <pc:spChg chg="del">
          <ac:chgData name="Jerry Sypkens" userId="50b5d4a2-da21-4ddc-9fa6-3b69f0ed7855" providerId="ADAL" clId="{F94042D9-FAD8-47EC-8CFF-1E5078D9FCCF}" dt="2025-02-14T17:49:51.627" v="43" actId="478"/>
          <ac:spMkLst>
            <pc:docMk/>
            <pc:sldMk cId="0" sldId="260"/>
            <ac:spMk id="6151" creationId="{F705C773-BEE7-D42F-5DAD-6BF0B0C905B6}"/>
          </ac:spMkLst>
        </pc:spChg>
        <pc:spChg chg="del">
          <ac:chgData name="Jerry Sypkens" userId="50b5d4a2-da21-4ddc-9fa6-3b69f0ed7855" providerId="ADAL" clId="{F94042D9-FAD8-47EC-8CFF-1E5078D9FCCF}" dt="2025-02-14T17:49:50.602" v="42" actId="478"/>
          <ac:spMkLst>
            <pc:docMk/>
            <pc:sldMk cId="0" sldId="260"/>
            <ac:spMk id="6152" creationId="{700698DC-CFBC-C866-14AE-9B931F8BB267}"/>
          </ac:spMkLst>
        </pc:spChg>
        <pc:picChg chg="del">
          <ac:chgData name="Jerry Sypkens" userId="50b5d4a2-da21-4ddc-9fa6-3b69f0ed7855" providerId="ADAL" clId="{F94042D9-FAD8-47EC-8CFF-1E5078D9FCCF}" dt="2025-02-14T17:49:47.380" v="41" actId="478"/>
          <ac:picMkLst>
            <pc:docMk/>
            <pc:sldMk cId="0" sldId="260"/>
            <ac:picMk id="69639" creationId="{BF366D41-199E-6B0E-AD68-87C75215D6E5}"/>
          </ac:picMkLst>
        </pc:picChg>
      </pc:sldChg>
      <pc:sldChg chg="delSp">
        <pc:chgData name="Jerry Sypkens" userId="50b5d4a2-da21-4ddc-9fa6-3b69f0ed7855" providerId="ADAL" clId="{F94042D9-FAD8-47EC-8CFF-1E5078D9FCCF}" dt="2025-02-14T17:49:17.049" v="24" actId="478"/>
        <pc:sldMkLst>
          <pc:docMk/>
          <pc:sldMk cId="0" sldId="263"/>
        </pc:sldMkLst>
        <pc:picChg chg="del">
          <ac:chgData name="Jerry Sypkens" userId="50b5d4a2-da21-4ddc-9fa6-3b69f0ed7855" providerId="ADAL" clId="{F94042D9-FAD8-47EC-8CFF-1E5078D9FCCF}" dt="2025-02-14T17:49:17.049" v="24" actId="478"/>
          <ac:picMkLst>
            <pc:docMk/>
            <pc:sldMk cId="0" sldId="263"/>
            <ac:picMk id="54274" creationId="{6782B659-5DA2-D3E5-6EC9-5162D9B477F4}"/>
          </ac:picMkLst>
        </pc:picChg>
        <pc:picChg chg="del">
          <ac:chgData name="Jerry Sypkens" userId="50b5d4a2-da21-4ddc-9fa6-3b69f0ed7855" providerId="ADAL" clId="{F94042D9-FAD8-47EC-8CFF-1E5078D9FCCF}" dt="2025-02-14T17:49:16.549" v="23" actId="478"/>
          <ac:picMkLst>
            <pc:docMk/>
            <pc:sldMk cId="0" sldId="263"/>
            <ac:picMk id="54275" creationId="{8B1D5BD6-D9B9-3F27-A137-B87212F58356}"/>
          </ac:picMkLst>
        </pc:picChg>
        <pc:picChg chg="del">
          <ac:chgData name="Jerry Sypkens" userId="50b5d4a2-da21-4ddc-9fa6-3b69f0ed7855" providerId="ADAL" clId="{F94042D9-FAD8-47EC-8CFF-1E5078D9FCCF}" dt="2025-02-14T17:49:15.468" v="22" actId="478"/>
          <ac:picMkLst>
            <pc:docMk/>
            <pc:sldMk cId="0" sldId="263"/>
            <ac:picMk id="54276" creationId="{4E754155-C0E3-33C0-94B5-EE67DE317844}"/>
          </ac:picMkLst>
        </pc:picChg>
      </pc:sldChg>
      <pc:sldChg chg="delSp">
        <pc:chgData name="Jerry Sypkens" userId="50b5d4a2-da21-4ddc-9fa6-3b69f0ed7855" providerId="ADAL" clId="{F94042D9-FAD8-47EC-8CFF-1E5078D9FCCF}" dt="2025-02-14T17:46:13.724" v="0" actId="478"/>
        <pc:sldMkLst>
          <pc:docMk/>
          <pc:sldMk cId="0" sldId="264"/>
        </pc:sldMkLst>
        <pc:picChg chg="del">
          <ac:chgData name="Jerry Sypkens" userId="50b5d4a2-da21-4ddc-9fa6-3b69f0ed7855" providerId="ADAL" clId="{F94042D9-FAD8-47EC-8CFF-1E5078D9FCCF}" dt="2025-02-14T17:46:13.724" v="0" actId="478"/>
          <ac:picMkLst>
            <pc:docMk/>
            <pc:sldMk cId="0" sldId="264"/>
            <ac:picMk id="33795" creationId="{11BEABBB-3131-9B82-6FA2-4E1752F07501}"/>
          </ac:picMkLst>
        </pc:picChg>
      </pc:sldChg>
      <pc:sldChg chg="delSp mod">
        <pc:chgData name="Jerry Sypkens" userId="50b5d4a2-da21-4ddc-9fa6-3b69f0ed7855" providerId="ADAL" clId="{F94042D9-FAD8-47EC-8CFF-1E5078D9FCCF}" dt="2025-02-14T17:49:22.616" v="29" actId="478"/>
        <pc:sldMkLst>
          <pc:docMk/>
          <pc:sldMk cId="0" sldId="266"/>
        </pc:sldMkLst>
        <pc:picChg chg="del">
          <ac:chgData name="Jerry Sypkens" userId="50b5d4a2-da21-4ddc-9fa6-3b69f0ed7855" providerId="ADAL" clId="{F94042D9-FAD8-47EC-8CFF-1E5078D9FCCF}" dt="2025-02-14T17:49:21.226" v="26" actId="478"/>
          <ac:picMkLst>
            <pc:docMk/>
            <pc:sldMk cId="0" sldId="266"/>
            <ac:picMk id="34818" creationId="{B83472A3-885C-15FE-7181-0875BCD30882}"/>
          </ac:picMkLst>
        </pc:picChg>
        <pc:picChg chg="del">
          <ac:chgData name="Jerry Sypkens" userId="50b5d4a2-da21-4ddc-9fa6-3b69f0ed7855" providerId="ADAL" clId="{F94042D9-FAD8-47EC-8CFF-1E5078D9FCCF}" dt="2025-02-14T17:49:20.690" v="25" actId="478"/>
          <ac:picMkLst>
            <pc:docMk/>
            <pc:sldMk cId="0" sldId="266"/>
            <ac:picMk id="34820" creationId="{B3C80278-ACC5-4BC8-EC1D-4E42AEC69D58}"/>
          </ac:picMkLst>
        </pc:picChg>
        <pc:picChg chg="del">
          <ac:chgData name="Jerry Sypkens" userId="50b5d4a2-da21-4ddc-9fa6-3b69f0ed7855" providerId="ADAL" clId="{F94042D9-FAD8-47EC-8CFF-1E5078D9FCCF}" dt="2025-02-14T17:49:21.677" v="27" actId="478"/>
          <ac:picMkLst>
            <pc:docMk/>
            <pc:sldMk cId="0" sldId="266"/>
            <ac:picMk id="34822" creationId="{F109DA3D-3C19-18F6-3ECE-F60F4DEE3391}"/>
          </ac:picMkLst>
        </pc:picChg>
        <pc:picChg chg="del">
          <ac:chgData name="Jerry Sypkens" userId="50b5d4a2-da21-4ddc-9fa6-3b69f0ed7855" providerId="ADAL" clId="{F94042D9-FAD8-47EC-8CFF-1E5078D9FCCF}" dt="2025-02-14T17:49:22.253" v="28" actId="478"/>
          <ac:picMkLst>
            <pc:docMk/>
            <pc:sldMk cId="0" sldId="266"/>
            <ac:picMk id="34824" creationId="{A5444B25-A73B-6D34-0278-D64FB16310D4}"/>
          </ac:picMkLst>
        </pc:picChg>
        <pc:picChg chg="del">
          <ac:chgData name="Jerry Sypkens" userId="50b5d4a2-da21-4ddc-9fa6-3b69f0ed7855" providerId="ADAL" clId="{F94042D9-FAD8-47EC-8CFF-1E5078D9FCCF}" dt="2025-02-14T17:49:22.616" v="29" actId="478"/>
          <ac:picMkLst>
            <pc:docMk/>
            <pc:sldMk cId="0" sldId="266"/>
            <ac:picMk id="55304" creationId="{DE9A1C62-ABDA-40E0-71B9-022FBE24A2CC}"/>
          </ac:picMkLst>
        </pc:picChg>
      </pc:sldChg>
      <pc:sldChg chg="delSp modSp">
        <pc:chgData name="Jerry Sypkens" userId="50b5d4a2-da21-4ddc-9fa6-3b69f0ed7855" providerId="ADAL" clId="{F94042D9-FAD8-47EC-8CFF-1E5078D9FCCF}" dt="2025-02-14T17:49:25.154" v="31" actId="478"/>
        <pc:sldMkLst>
          <pc:docMk/>
          <pc:sldMk cId="0" sldId="267"/>
        </pc:sldMkLst>
        <pc:picChg chg="del mod">
          <ac:chgData name="Jerry Sypkens" userId="50b5d4a2-da21-4ddc-9fa6-3b69f0ed7855" providerId="ADAL" clId="{F94042D9-FAD8-47EC-8CFF-1E5078D9FCCF}" dt="2025-02-14T17:49:25.154" v="31" actId="478"/>
          <ac:picMkLst>
            <pc:docMk/>
            <pc:sldMk cId="0" sldId="267"/>
            <ac:picMk id="56324" creationId="{D53BC4F0-B725-71BE-BE66-D540A0074B21}"/>
          </ac:picMkLst>
        </pc:picChg>
      </pc:sldChg>
      <pc:sldChg chg="delSp mod">
        <pc:chgData name="Jerry Sypkens" userId="50b5d4a2-da21-4ddc-9fa6-3b69f0ed7855" providerId="ADAL" clId="{F94042D9-FAD8-47EC-8CFF-1E5078D9FCCF}" dt="2025-02-14T17:49:28.489" v="33" actId="478"/>
        <pc:sldMkLst>
          <pc:docMk/>
          <pc:sldMk cId="0" sldId="268"/>
        </pc:sldMkLst>
        <pc:picChg chg="del">
          <ac:chgData name="Jerry Sypkens" userId="50b5d4a2-da21-4ddc-9fa6-3b69f0ed7855" providerId="ADAL" clId="{F94042D9-FAD8-47EC-8CFF-1E5078D9FCCF}" dt="2025-02-14T17:49:28.489" v="33" actId="478"/>
          <ac:picMkLst>
            <pc:docMk/>
            <pc:sldMk cId="0" sldId="268"/>
            <ac:picMk id="9" creationId="{65822BD6-3533-7D80-695B-54BC2BF0F645}"/>
          </ac:picMkLst>
        </pc:picChg>
        <pc:picChg chg="del">
          <ac:chgData name="Jerry Sypkens" userId="50b5d4a2-da21-4ddc-9fa6-3b69f0ed7855" providerId="ADAL" clId="{F94042D9-FAD8-47EC-8CFF-1E5078D9FCCF}" dt="2025-02-14T17:49:27.525" v="32" actId="478"/>
          <ac:picMkLst>
            <pc:docMk/>
            <pc:sldMk cId="0" sldId="268"/>
            <ac:picMk id="57350" creationId="{0B2AAD4B-1067-2FE8-3671-E6AD430F515D}"/>
          </ac:picMkLst>
        </pc:picChg>
      </pc:sldChg>
      <pc:sldChg chg="delSp mod">
        <pc:chgData name="Jerry Sypkens" userId="50b5d4a2-da21-4ddc-9fa6-3b69f0ed7855" providerId="ADAL" clId="{F94042D9-FAD8-47EC-8CFF-1E5078D9FCCF}" dt="2025-02-14T17:49:32.994" v="35" actId="478"/>
        <pc:sldMkLst>
          <pc:docMk/>
          <pc:sldMk cId="0" sldId="270"/>
        </pc:sldMkLst>
        <pc:picChg chg="del">
          <ac:chgData name="Jerry Sypkens" userId="50b5d4a2-da21-4ddc-9fa6-3b69f0ed7855" providerId="ADAL" clId="{F94042D9-FAD8-47EC-8CFF-1E5078D9FCCF}" dt="2025-02-14T17:49:31.830" v="34" actId="478"/>
          <ac:picMkLst>
            <pc:docMk/>
            <pc:sldMk cId="0" sldId="270"/>
            <ac:picMk id="9" creationId="{FAA21788-A2EE-2B21-3ACE-7D8E9DAF8E8B}"/>
          </ac:picMkLst>
        </pc:picChg>
        <pc:picChg chg="del">
          <ac:chgData name="Jerry Sypkens" userId="50b5d4a2-da21-4ddc-9fa6-3b69f0ed7855" providerId="ADAL" clId="{F94042D9-FAD8-47EC-8CFF-1E5078D9FCCF}" dt="2025-02-14T17:49:32.994" v="35" actId="478"/>
          <ac:picMkLst>
            <pc:docMk/>
            <pc:sldMk cId="0" sldId="270"/>
            <ac:picMk id="58374" creationId="{9BBFAAA3-EED5-46F3-0394-74D1D521F6FA}"/>
          </ac:picMkLst>
        </pc:picChg>
      </pc:sldChg>
      <pc:sldChg chg="delSp">
        <pc:chgData name="Jerry Sypkens" userId="50b5d4a2-da21-4ddc-9fa6-3b69f0ed7855" providerId="ADAL" clId="{F94042D9-FAD8-47EC-8CFF-1E5078D9FCCF}" dt="2025-02-14T17:49:35.549" v="36" actId="478"/>
        <pc:sldMkLst>
          <pc:docMk/>
          <pc:sldMk cId="0" sldId="271"/>
        </pc:sldMkLst>
        <pc:grpChg chg="del">
          <ac:chgData name="Jerry Sypkens" userId="50b5d4a2-da21-4ddc-9fa6-3b69f0ed7855" providerId="ADAL" clId="{F94042D9-FAD8-47EC-8CFF-1E5078D9FCCF}" dt="2025-02-14T17:49:35.549" v="36" actId="478"/>
          <ac:grpSpMkLst>
            <pc:docMk/>
            <pc:sldMk cId="0" sldId="271"/>
            <ac:grpSpMk id="59395" creationId="{5B2A932C-041C-FC1C-73B6-7B425D756979}"/>
          </ac:grpSpMkLst>
        </pc:grpChg>
      </pc:sldChg>
      <pc:sldChg chg="delSp">
        <pc:chgData name="Jerry Sypkens" userId="50b5d4a2-da21-4ddc-9fa6-3b69f0ed7855" providerId="ADAL" clId="{F94042D9-FAD8-47EC-8CFF-1E5078D9FCCF}" dt="2025-02-14T17:50:08.705" v="51" actId="478"/>
        <pc:sldMkLst>
          <pc:docMk/>
          <pc:sldMk cId="0" sldId="272"/>
        </pc:sldMkLst>
        <pc:picChg chg="del">
          <ac:chgData name="Jerry Sypkens" userId="50b5d4a2-da21-4ddc-9fa6-3b69f0ed7855" providerId="ADAL" clId="{F94042D9-FAD8-47EC-8CFF-1E5078D9FCCF}" dt="2025-02-14T17:50:08.705" v="51" actId="478"/>
          <ac:picMkLst>
            <pc:docMk/>
            <pc:sldMk cId="0" sldId="272"/>
            <ac:picMk id="73731" creationId="{A6579F95-AD25-4227-C2A9-F90347398A7C}"/>
          </ac:picMkLst>
        </pc:picChg>
      </pc:sldChg>
      <pc:sldChg chg="delSp">
        <pc:chgData name="Jerry Sypkens" userId="50b5d4a2-da21-4ddc-9fa6-3b69f0ed7855" providerId="ADAL" clId="{F94042D9-FAD8-47EC-8CFF-1E5078D9FCCF}" dt="2025-02-14T17:50:11.014" v="52" actId="478"/>
        <pc:sldMkLst>
          <pc:docMk/>
          <pc:sldMk cId="0" sldId="274"/>
        </pc:sldMkLst>
        <pc:picChg chg="del">
          <ac:chgData name="Jerry Sypkens" userId="50b5d4a2-da21-4ddc-9fa6-3b69f0ed7855" providerId="ADAL" clId="{F94042D9-FAD8-47EC-8CFF-1E5078D9FCCF}" dt="2025-02-14T17:50:11.014" v="52" actId="478"/>
          <ac:picMkLst>
            <pc:docMk/>
            <pc:sldMk cId="0" sldId="274"/>
            <ac:picMk id="74756" creationId="{9B62E98D-81A6-5EC0-73E4-5D74B856E96D}"/>
          </ac:picMkLst>
        </pc:picChg>
      </pc:sldChg>
      <pc:sldChg chg="addSp delSp modSp">
        <pc:chgData name="Jerry Sypkens" userId="50b5d4a2-da21-4ddc-9fa6-3b69f0ed7855" providerId="ADAL" clId="{F94042D9-FAD8-47EC-8CFF-1E5078D9FCCF}" dt="2025-02-14T17:50:00.146" v="47" actId="478"/>
        <pc:sldMkLst>
          <pc:docMk/>
          <pc:sldMk cId="0" sldId="276"/>
        </pc:sldMkLst>
        <pc:spChg chg="add del mod">
          <ac:chgData name="Jerry Sypkens" userId="50b5d4a2-da21-4ddc-9fa6-3b69f0ed7855" providerId="ADAL" clId="{F94042D9-FAD8-47EC-8CFF-1E5078D9FCCF}" dt="2025-02-14T17:49:59.258" v="46" actId="478"/>
          <ac:spMkLst>
            <pc:docMk/>
            <pc:sldMk cId="0" sldId="276"/>
            <ac:spMk id="2" creationId="{3AACEA9D-DEAA-9F23-EABA-4A7FE1D5AA15}"/>
          </ac:spMkLst>
        </pc:spChg>
        <pc:picChg chg="del">
          <ac:chgData name="Jerry Sypkens" userId="50b5d4a2-da21-4ddc-9fa6-3b69f0ed7855" providerId="ADAL" clId="{F94042D9-FAD8-47EC-8CFF-1E5078D9FCCF}" dt="2025-02-14T17:49:54.402" v="45" actId="478"/>
          <ac:picMkLst>
            <pc:docMk/>
            <pc:sldMk cId="0" sldId="276"/>
            <ac:picMk id="70659" creationId="{49411615-ECA9-DAF9-BFC1-E1ED5E4A3156}"/>
          </ac:picMkLst>
        </pc:picChg>
        <pc:picChg chg="del">
          <ac:chgData name="Jerry Sypkens" userId="50b5d4a2-da21-4ddc-9fa6-3b69f0ed7855" providerId="ADAL" clId="{F94042D9-FAD8-47EC-8CFF-1E5078D9FCCF}" dt="2025-02-14T17:50:00.146" v="47" actId="478"/>
          <ac:picMkLst>
            <pc:docMk/>
            <pc:sldMk cId="0" sldId="276"/>
            <ac:picMk id="70660" creationId="{3C9A714C-9647-C27D-4992-9421CE45FF55}"/>
          </ac:picMkLst>
        </pc:picChg>
      </pc:sldChg>
      <pc:sldChg chg="addSp delSp modSp">
        <pc:chgData name="Jerry Sypkens" userId="50b5d4a2-da21-4ddc-9fa6-3b69f0ed7855" providerId="ADAL" clId="{F94042D9-FAD8-47EC-8CFF-1E5078D9FCCF}" dt="2025-02-14T17:50:03.073" v="49" actId="478"/>
        <pc:sldMkLst>
          <pc:docMk/>
          <pc:sldMk cId="0" sldId="277"/>
        </pc:sldMkLst>
        <pc:spChg chg="add mod">
          <ac:chgData name="Jerry Sypkens" userId="50b5d4a2-da21-4ddc-9fa6-3b69f0ed7855" providerId="ADAL" clId="{F94042D9-FAD8-47EC-8CFF-1E5078D9FCCF}" dt="2025-02-14T17:50:03.073" v="49" actId="478"/>
          <ac:spMkLst>
            <pc:docMk/>
            <pc:sldMk cId="0" sldId="277"/>
            <ac:spMk id="2" creationId="{80802CA0-5BE9-1BC7-5D19-2CF5EE440E91}"/>
          </ac:spMkLst>
        </pc:spChg>
        <pc:picChg chg="del">
          <ac:chgData name="Jerry Sypkens" userId="50b5d4a2-da21-4ddc-9fa6-3b69f0ed7855" providerId="ADAL" clId="{F94042D9-FAD8-47EC-8CFF-1E5078D9FCCF}" dt="2025-02-14T17:50:03.073" v="49" actId="478"/>
          <ac:picMkLst>
            <pc:docMk/>
            <pc:sldMk cId="0" sldId="277"/>
            <ac:picMk id="71683" creationId="{D1C14E0B-4C39-A4D1-2AA1-90E906FAF0D8}"/>
          </ac:picMkLst>
        </pc:picChg>
        <pc:picChg chg="del">
          <ac:chgData name="Jerry Sypkens" userId="50b5d4a2-da21-4ddc-9fa6-3b69f0ed7855" providerId="ADAL" clId="{F94042D9-FAD8-47EC-8CFF-1E5078D9FCCF}" dt="2025-02-14T17:50:02.641" v="48" actId="478"/>
          <ac:picMkLst>
            <pc:docMk/>
            <pc:sldMk cId="0" sldId="277"/>
            <ac:picMk id="71684" creationId="{0C4FA91A-AC2F-70F5-E78E-91A142391FBE}"/>
          </ac:picMkLst>
        </pc:picChg>
      </pc:sldChg>
      <pc:sldChg chg="addSp delSp modSp modAnim">
        <pc:chgData name="Jerry Sypkens" userId="50b5d4a2-da21-4ddc-9fa6-3b69f0ed7855" providerId="ADAL" clId="{F94042D9-FAD8-47EC-8CFF-1E5078D9FCCF}" dt="2025-02-14T17:50:05.377" v="50" actId="478"/>
        <pc:sldMkLst>
          <pc:docMk/>
          <pc:sldMk cId="0" sldId="278"/>
        </pc:sldMkLst>
        <pc:spChg chg="add mod">
          <ac:chgData name="Jerry Sypkens" userId="50b5d4a2-da21-4ddc-9fa6-3b69f0ed7855" providerId="ADAL" clId="{F94042D9-FAD8-47EC-8CFF-1E5078D9FCCF}" dt="2025-02-14T17:50:05.377" v="50" actId="478"/>
          <ac:spMkLst>
            <pc:docMk/>
            <pc:sldMk cId="0" sldId="278"/>
            <ac:spMk id="2" creationId="{FFD5BA33-9B00-8CF9-BB28-4834B0A9BB2A}"/>
          </ac:spMkLst>
        </pc:spChg>
        <pc:picChg chg="del">
          <ac:chgData name="Jerry Sypkens" userId="50b5d4a2-da21-4ddc-9fa6-3b69f0ed7855" providerId="ADAL" clId="{F94042D9-FAD8-47EC-8CFF-1E5078D9FCCF}" dt="2025-02-14T17:50:05.377" v="50" actId="478"/>
          <ac:picMkLst>
            <pc:docMk/>
            <pc:sldMk cId="0" sldId="278"/>
            <ac:picMk id="8" creationId="{405675AE-2FFF-1DBC-3F8E-00EE1468CAAB}"/>
          </ac:picMkLst>
        </pc:picChg>
      </pc:sldChg>
      <pc:sldChg chg="delSp mod">
        <pc:chgData name="Jerry Sypkens" userId="50b5d4a2-da21-4ddc-9fa6-3b69f0ed7855" providerId="ADAL" clId="{F94042D9-FAD8-47EC-8CFF-1E5078D9FCCF}" dt="2025-02-14T17:49:41.812" v="39" actId="478"/>
        <pc:sldMkLst>
          <pc:docMk/>
          <pc:sldMk cId="0" sldId="279"/>
        </pc:sldMkLst>
        <pc:picChg chg="del">
          <ac:chgData name="Jerry Sypkens" userId="50b5d4a2-da21-4ddc-9fa6-3b69f0ed7855" providerId="ADAL" clId="{F94042D9-FAD8-47EC-8CFF-1E5078D9FCCF}" dt="2025-02-14T17:49:41.812" v="39" actId="478"/>
          <ac:picMkLst>
            <pc:docMk/>
            <pc:sldMk cId="0" sldId="279"/>
            <ac:picMk id="3" creationId="{D8273A9B-C1A1-9F67-0C2E-8B228129B8A0}"/>
          </ac:picMkLst>
        </pc:picChg>
      </pc:sldChg>
      <pc:sldChg chg="delSp mod">
        <pc:chgData name="Jerry Sypkens" userId="50b5d4a2-da21-4ddc-9fa6-3b69f0ed7855" providerId="ADAL" clId="{F94042D9-FAD8-47EC-8CFF-1E5078D9FCCF}" dt="2025-02-14T17:49:03.006" v="18" actId="478"/>
        <pc:sldMkLst>
          <pc:docMk/>
          <pc:sldMk cId="0" sldId="280"/>
        </pc:sldMkLst>
        <pc:spChg chg="del">
          <ac:chgData name="Jerry Sypkens" userId="50b5d4a2-da21-4ddc-9fa6-3b69f0ed7855" providerId="ADAL" clId="{F94042D9-FAD8-47EC-8CFF-1E5078D9FCCF}" dt="2025-02-14T17:49:03.006" v="18" actId="478"/>
          <ac:spMkLst>
            <pc:docMk/>
            <pc:sldMk cId="0" sldId="280"/>
            <ac:spMk id="5" creationId="{45D50B34-AB19-7CF7-1872-6B2AC4597CAB}"/>
          </ac:spMkLst>
        </pc:spChg>
        <pc:picChg chg="del">
          <ac:chgData name="Jerry Sypkens" userId="50b5d4a2-da21-4ddc-9fa6-3b69f0ed7855" providerId="ADAL" clId="{F94042D9-FAD8-47EC-8CFF-1E5078D9FCCF}" dt="2025-02-14T17:48:58.434" v="16" actId="478"/>
          <ac:picMkLst>
            <pc:docMk/>
            <pc:sldMk cId="0" sldId="280"/>
            <ac:picMk id="3" creationId="{F2F2E157-51D7-19FA-771B-9D678AB350FF}"/>
          </ac:picMkLst>
        </pc:picChg>
        <pc:picChg chg="del">
          <ac:chgData name="Jerry Sypkens" userId="50b5d4a2-da21-4ddc-9fa6-3b69f0ed7855" providerId="ADAL" clId="{F94042D9-FAD8-47EC-8CFF-1E5078D9FCCF}" dt="2025-02-14T17:49:00.824" v="17" actId="478"/>
          <ac:picMkLst>
            <pc:docMk/>
            <pc:sldMk cId="0" sldId="280"/>
            <ac:picMk id="11" creationId="{0FEDD165-38AE-10AC-99C7-EFFD745684DD}"/>
          </ac:picMkLst>
        </pc:picChg>
      </pc:sldChg>
      <pc:sldChg chg="delSp">
        <pc:chgData name="Jerry Sypkens" userId="50b5d4a2-da21-4ddc-9fa6-3b69f0ed7855" providerId="ADAL" clId="{F94042D9-FAD8-47EC-8CFF-1E5078D9FCCF}" dt="2025-02-14T17:49:06.252" v="19" actId="478"/>
        <pc:sldMkLst>
          <pc:docMk/>
          <pc:sldMk cId="0" sldId="2147373908"/>
        </pc:sldMkLst>
        <pc:picChg chg="del">
          <ac:chgData name="Jerry Sypkens" userId="50b5d4a2-da21-4ddc-9fa6-3b69f0ed7855" providerId="ADAL" clId="{F94042D9-FAD8-47EC-8CFF-1E5078D9FCCF}" dt="2025-02-14T17:49:06.252" v="19" actId="478"/>
          <ac:picMkLst>
            <pc:docMk/>
            <pc:sldMk cId="0" sldId="2147373908"/>
            <ac:picMk id="48133" creationId="{BEB2ADE6-7032-D2E0-31CD-A821F16F22F4}"/>
          </ac:picMkLst>
        </pc:picChg>
      </pc:sldChg>
      <pc:sldChg chg="delSp">
        <pc:chgData name="Jerry Sypkens" userId="50b5d4a2-da21-4ddc-9fa6-3b69f0ed7855" providerId="ADAL" clId="{F94042D9-FAD8-47EC-8CFF-1E5078D9FCCF}" dt="2025-02-14T17:48:26.741" v="7" actId="478"/>
        <pc:sldMkLst>
          <pc:docMk/>
          <pc:sldMk cId="0" sldId="2147373911"/>
        </pc:sldMkLst>
        <pc:picChg chg="del">
          <ac:chgData name="Jerry Sypkens" userId="50b5d4a2-da21-4ddc-9fa6-3b69f0ed7855" providerId="ADAL" clId="{F94042D9-FAD8-47EC-8CFF-1E5078D9FCCF}" dt="2025-02-14T17:48:26.741" v="7" actId="478"/>
          <ac:picMkLst>
            <pc:docMk/>
            <pc:sldMk cId="0" sldId="2147373911"/>
            <ac:picMk id="2" creationId="{F49620B4-219F-6524-8848-D0D5BAB20358}"/>
          </ac:picMkLst>
        </pc:picChg>
      </pc:sldChg>
      <pc:sldChg chg="delSp mod setBg">
        <pc:chgData name="Jerry Sypkens" userId="50b5d4a2-da21-4ddc-9fa6-3b69f0ed7855" providerId="ADAL" clId="{F94042D9-FAD8-47EC-8CFF-1E5078D9FCCF}" dt="2025-02-14T17:48:51.034" v="15"/>
        <pc:sldMkLst>
          <pc:docMk/>
          <pc:sldMk cId="0" sldId="2147373912"/>
        </pc:sldMkLst>
        <pc:spChg chg="del">
          <ac:chgData name="Jerry Sypkens" userId="50b5d4a2-da21-4ddc-9fa6-3b69f0ed7855" providerId="ADAL" clId="{F94042D9-FAD8-47EC-8CFF-1E5078D9FCCF}" dt="2025-02-14T17:48:36.757" v="9" actId="478"/>
          <ac:spMkLst>
            <pc:docMk/>
            <pc:sldMk cId="0" sldId="2147373912"/>
            <ac:spMk id="2" creationId="{ED977CC0-91A7-50F6-9559-927023B18709}"/>
          </ac:spMkLst>
        </pc:spChg>
        <pc:grpChg chg="del">
          <ac:chgData name="Jerry Sypkens" userId="50b5d4a2-da21-4ddc-9fa6-3b69f0ed7855" providerId="ADAL" clId="{F94042D9-FAD8-47EC-8CFF-1E5078D9FCCF}" dt="2025-02-14T17:48:38.679" v="10" actId="478"/>
          <ac:grpSpMkLst>
            <pc:docMk/>
            <pc:sldMk cId="0" sldId="2147373912"/>
            <ac:grpSpMk id="3" creationId="{BC87E661-C136-C45B-BB3F-F71F666C2E5F}"/>
          </ac:grpSpMkLst>
        </pc:grpChg>
        <pc:grpChg chg="del">
          <ac:chgData name="Jerry Sypkens" userId="50b5d4a2-da21-4ddc-9fa6-3b69f0ed7855" providerId="ADAL" clId="{F94042D9-FAD8-47EC-8CFF-1E5078D9FCCF}" dt="2025-02-14T17:48:39.194" v="11" actId="478"/>
          <ac:grpSpMkLst>
            <pc:docMk/>
            <pc:sldMk cId="0" sldId="2147373912"/>
            <ac:grpSpMk id="6" creationId="{2FED2AA2-ECB0-1BA7-6D54-26C73729D502}"/>
          </ac:grpSpMkLst>
        </pc:grpChg>
        <pc:grpChg chg="del">
          <ac:chgData name="Jerry Sypkens" userId="50b5d4a2-da21-4ddc-9fa6-3b69f0ed7855" providerId="ADAL" clId="{F94042D9-FAD8-47EC-8CFF-1E5078D9FCCF}" dt="2025-02-14T17:48:39.766" v="12" actId="478"/>
          <ac:grpSpMkLst>
            <pc:docMk/>
            <pc:sldMk cId="0" sldId="2147373912"/>
            <ac:grpSpMk id="7" creationId="{D39D25C0-925E-0278-AB0F-8931E48B5717}"/>
          </ac:grpSpMkLst>
        </pc:grpChg>
        <pc:grpChg chg="del">
          <ac:chgData name="Jerry Sypkens" userId="50b5d4a2-da21-4ddc-9fa6-3b69f0ed7855" providerId="ADAL" clId="{F94042D9-FAD8-47EC-8CFF-1E5078D9FCCF}" dt="2025-02-14T17:48:40.413" v="13" actId="478"/>
          <ac:grpSpMkLst>
            <pc:docMk/>
            <pc:sldMk cId="0" sldId="2147373912"/>
            <ac:grpSpMk id="8" creationId="{C109C874-F473-509C-B36C-A5532753CB8F}"/>
          </ac:grpSpMkLst>
        </pc:grpChg>
        <pc:picChg chg="del">
          <ac:chgData name="Jerry Sypkens" userId="50b5d4a2-da21-4ddc-9fa6-3b69f0ed7855" providerId="ADAL" clId="{F94042D9-FAD8-47EC-8CFF-1E5078D9FCCF}" dt="2025-02-14T17:48:41.169" v="14" actId="478"/>
          <ac:picMkLst>
            <pc:docMk/>
            <pc:sldMk cId="0" sldId="2147373912"/>
            <ac:picMk id="41986" creationId="{8986DCF8-D404-D769-1C5C-C9864BCE82E3}"/>
          </ac:picMkLst>
        </pc:picChg>
      </pc:sldChg>
      <pc:sldChg chg="delSp">
        <pc:chgData name="Jerry Sypkens" userId="50b5d4a2-da21-4ddc-9fa6-3b69f0ed7855" providerId="ADAL" clId="{F94042D9-FAD8-47EC-8CFF-1E5078D9FCCF}" dt="2025-02-14T17:48:24.686" v="6" actId="478"/>
        <pc:sldMkLst>
          <pc:docMk/>
          <pc:sldMk cId="0" sldId="2147373948"/>
        </pc:sldMkLst>
        <pc:grpChg chg="del">
          <ac:chgData name="Jerry Sypkens" userId="50b5d4a2-da21-4ddc-9fa6-3b69f0ed7855" providerId="ADAL" clId="{F94042D9-FAD8-47EC-8CFF-1E5078D9FCCF}" dt="2025-02-14T17:48:24.214" v="5" actId="478"/>
          <ac:grpSpMkLst>
            <pc:docMk/>
            <pc:sldMk cId="0" sldId="2147373948"/>
            <ac:grpSpMk id="11" creationId="{60E69289-1430-D038-AA0B-41C8AC8708FF}"/>
          </ac:grpSpMkLst>
        </pc:grpChg>
        <pc:grpChg chg="del">
          <ac:chgData name="Jerry Sypkens" userId="50b5d4a2-da21-4ddc-9fa6-3b69f0ed7855" providerId="ADAL" clId="{F94042D9-FAD8-47EC-8CFF-1E5078D9FCCF}" dt="2025-02-14T17:48:23.697" v="4" actId="478"/>
          <ac:grpSpMkLst>
            <pc:docMk/>
            <pc:sldMk cId="0" sldId="2147373948"/>
            <ac:grpSpMk id="13" creationId="{BD277297-FDE4-670A-0159-233B5C974876}"/>
          </ac:grpSpMkLst>
        </pc:grpChg>
        <pc:grpChg chg="del">
          <ac:chgData name="Jerry Sypkens" userId="50b5d4a2-da21-4ddc-9fa6-3b69f0ed7855" providerId="ADAL" clId="{F94042D9-FAD8-47EC-8CFF-1E5078D9FCCF}" dt="2025-02-14T17:48:23.206" v="3" actId="478"/>
          <ac:grpSpMkLst>
            <pc:docMk/>
            <pc:sldMk cId="0" sldId="2147373948"/>
            <ac:grpSpMk id="14" creationId="{ED03BD32-A59F-FC4A-C9E4-52D2DB313362}"/>
          </ac:grpSpMkLst>
        </pc:grpChg>
        <pc:grpChg chg="del">
          <ac:chgData name="Jerry Sypkens" userId="50b5d4a2-da21-4ddc-9fa6-3b69f0ed7855" providerId="ADAL" clId="{F94042D9-FAD8-47EC-8CFF-1E5078D9FCCF}" dt="2025-02-14T17:48:24.686" v="6" actId="478"/>
          <ac:grpSpMkLst>
            <pc:docMk/>
            <pc:sldMk cId="0" sldId="2147373948"/>
            <ac:grpSpMk id="15" creationId="{3B5158F2-922D-0C0A-2DED-78219E597A66}"/>
          </ac:grpSpMkLst>
        </pc:grpChg>
      </pc:sldChg>
      <pc:sldChg chg="delSp">
        <pc:chgData name="Jerry Sypkens" userId="50b5d4a2-da21-4ddc-9fa6-3b69f0ed7855" providerId="ADAL" clId="{F94042D9-FAD8-47EC-8CFF-1E5078D9FCCF}" dt="2025-02-14T17:48:19.171" v="2" actId="478"/>
        <pc:sldMkLst>
          <pc:docMk/>
          <pc:sldMk cId="0" sldId="2147373950"/>
        </pc:sldMkLst>
        <pc:picChg chg="del">
          <ac:chgData name="Jerry Sypkens" userId="50b5d4a2-da21-4ddc-9fa6-3b69f0ed7855" providerId="ADAL" clId="{F94042D9-FAD8-47EC-8CFF-1E5078D9FCCF}" dt="2025-02-14T17:48:19.171" v="2" actId="478"/>
          <ac:picMkLst>
            <pc:docMk/>
            <pc:sldMk cId="0" sldId="2147373950"/>
            <ac:picMk id="35844" creationId="{1E0DD5CF-A49D-4ADC-2D33-75D8DC87334E}"/>
          </ac:picMkLst>
        </pc:picChg>
      </pc:sldChg>
      <pc:sldChg chg="delSp">
        <pc:chgData name="Jerry Sypkens" userId="50b5d4a2-da21-4ddc-9fa6-3b69f0ed7855" providerId="ADAL" clId="{F94042D9-FAD8-47EC-8CFF-1E5078D9FCCF}" dt="2025-02-14T17:49:39.133" v="38" actId="478"/>
        <pc:sldMkLst>
          <pc:docMk/>
          <pc:sldMk cId="0" sldId="2147373952"/>
        </pc:sldMkLst>
        <pc:picChg chg="del">
          <ac:chgData name="Jerry Sypkens" userId="50b5d4a2-da21-4ddc-9fa6-3b69f0ed7855" providerId="ADAL" clId="{F94042D9-FAD8-47EC-8CFF-1E5078D9FCCF}" dt="2025-02-14T17:49:38.434" v="37" actId="478"/>
          <ac:picMkLst>
            <pc:docMk/>
            <pc:sldMk cId="0" sldId="2147373952"/>
            <ac:picMk id="60419" creationId="{4EAC9DC9-C2F5-383E-9FA7-49247D9447DE}"/>
          </ac:picMkLst>
        </pc:picChg>
        <pc:picChg chg="del">
          <ac:chgData name="Jerry Sypkens" userId="50b5d4a2-da21-4ddc-9fa6-3b69f0ed7855" providerId="ADAL" clId="{F94042D9-FAD8-47EC-8CFF-1E5078D9FCCF}" dt="2025-02-14T17:49:39.133" v="38" actId="478"/>
          <ac:picMkLst>
            <pc:docMk/>
            <pc:sldMk cId="0" sldId="2147373952"/>
            <ac:picMk id="60420" creationId="{570120A8-FF3C-D6D5-7DFA-5AC09A48A59F}"/>
          </ac:picMkLst>
        </pc:picChg>
      </pc:sldChg>
      <pc:sldChg chg="delSp">
        <pc:chgData name="Jerry Sypkens" userId="50b5d4a2-da21-4ddc-9fa6-3b69f0ed7855" providerId="ADAL" clId="{F94042D9-FAD8-47EC-8CFF-1E5078D9FCCF}" dt="2025-02-14T17:49:12.489" v="21" actId="478"/>
        <pc:sldMkLst>
          <pc:docMk/>
          <pc:sldMk cId="0" sldId="2147373957"/>
        </pc:sldMkLst>
        <pc:grpChg chg="del">
          <ac:chgData name="Jerry Sypkens" userId="50b5d4a2-da21-4ddc-9fa6-3b69f0ed7855" providerId="ADAL" clId="{F94042D9-FAD8-47EC-8CFF-1E5078D9FCCF}" dt="2025-02-14T17:49:10.090" v="20" actId="478"/>
          <ac:grpSpMkLst>
            <pc:docMk/>
            <pc:sldMk cId="0" sldId="2147373957"/>
            <ac:grpSpMk id="2" creationId="{28D9CFEA-332F-A399-E737-EDA9EDBAE9D9}"/>
          </ac:grpSpMkLst>
        </pc:grpChg>
        <pc:picChg chg="del">
          <ac:chgData name="Jerry Sypkens" userId="50b5d4a2-da21-4ddc-9fa6-3b69f0ed7855" providerId="ADAL" clId="{F94042D9-FAD8-47EC-8CFF-1E5078D9FCCF}" dt="2025-02-14T17:49:12.489" v="21" actId="478"/>
          <ac:picMkLst>
            <pc:docMk/>
            <pc:sldMk cId="0" sldId="2147373957"/>
            <ac:picMk id="39" creationId="{5793C90E-5794-4AC2-ABDC-4D941A8CAE9F}"/>
          </ac:picMkLst>
        </pc:picChg>
      </pc:sldChg>
      <pc:sldChg chg="delSp mod">
        <pc:chgData name="Jerry Sypkens" userId="50b5d4a2-da21-4ddc-9fa6-3b69f0ed7855" providerId="ADAL" clId="{F94042D9-FAD8-47EC-8CFF-1E5078D9FCCF}" dt="2025-02-14T17:48:33.743" v="8" actId="478"/>
        <pc:sldMkLst>
          <pc:docMk/>
          <pc:sldMk cId="2657477989" sldId="2147373958"/>
        </pc:sldMkLst>
        <pc:picChg chg="del">
          <ac:chgData name="Jerry Sypkens" userId="50b5d4a2-da21-4ddc-9fa6-3b69f0ed7855" providerId="ADAL" clId="{F94042D9-FAD8-47EC-8CFF-1E5078D9FCCF}" dt="2025-02-14T17:48:33.743" v="8" actId="478"/>
          <ac:picMkLst>
            <pc:docMk/>
            <pc:sldMk cId="2657477989" sldId="2147373958"/>
            <ac:picMk id="6" creationId="{E2B437AA-44D7-CEA7-3176-919AEAF066E5}"/>
          </ac:picMkLst>
        </pc:picChg>
      </pc:sldChg>
      <pc:sldChg chg="delSp mod">
        <pc:chgData name="Jerry Sypkens" userId="50b5d4a2-da21-4ddc-9fa6-3b69f0ed7855" providerId="ADAL" clId="{F94042D9-FAD8-47EC-8CFF-1E5078D9FCCF}" dt="2025-02-14T17:49:44.174" v="40" actId="478"/>
        <pc:sldMkLst>
          <pc:docMk/>
          <pc:sldMk cId="294040832" sldId="2147373959"/>
        </pc:sldMkLst>
        <pc:picChg chg="del">
          <ac:chgData name="Jerry Sypkens" userId="50b5d4a2-da21-4ddc-9fa6-3b69f0ed7855" providerId="ADAL" clId="{F94042D9-FAD8-47EC-8CFF-1E5078D9FCCF}" dt="2025-02-14T17:49:44.174" v="40" actId="478"/>
          <ac:picMkLst>
            <pc:docMk/>
            <pc:sldMk cId="294040832" sldId="2147373959"/>
            <ac:picMk id="6" creationId="{236223CB-420B-3035-4276-7065639A55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9CE262-EBAF-5292-C6D0-927895A9DF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C940B05-13FF-E31E-EA47-F866B5D7C21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C8B2361-9564-4E36-862A-1FA17DB8BBF6}" type="datetimeFigureOut">
              <a:rPr lang="en-US"/>
              <a:pPr>
                <a:defRPr/>
              </a:pPr>
              <a:t>2/14/2025</a:t>
            </a:fld>
            <a:endParaRPr lang="en-US"/>
          </a:p>
        </p:txBody>
      </p:sp>
      <p:sp>
        <p:nvSpPr>
          <p:cNvPr id="4" name="Slide Image Placeholder 3">
            <a:extLst>
              <a:ext uri="{FF2B5EF4-FFF2-40B4-BE49-F238E27FC236}">
                <a16:creationId xmlns:a16="http://schemas.microsoft.com/office/drawing/2014/main" id="{6FE3E9C5-CC64-F759-7395-55519143BC8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65A26BF-1DE4-82A1-19A8-DB6FCB9B21C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5972047-5C9F-17AB-085E-B1D1B8CC150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1D0281FC-231E-01DD-AAAC-516A299601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6037229-D82D-42B3-B690-784473E0AF3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8D73914-BBE4-D927-7E11-1538B312E4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63A25B5-7EF7-1F8F-678F-69D44173F4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Allison introduce topic</a:t>
            </a:r>
          </a:p>
        </p:txBody>
      </p:sp>
      <p:sp>
        <p:nvSpPr>
          <p:cNvPr id="34820" name="Slide Number Placeholder 3">
            <a:extLst>
              <a:ext uri="{FF2B5EF4-FFF2-40B4-BE49-F238E27FC236}">
                <a16:creationId xmlns:a16="http://schemas.microsoft.com/office/drawing/2014/main" id="{96016D98-1599-ADCE-5792-8578FC51A6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E11237-6999-449D-99D1-0C4EBC4B0E1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0454CAC-B29C-A26A-3339-E6D086C03E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BB303A6-CAC8-94E0-CEFB-004ED4F42F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 far, talking about some of CSWA’s activities, but there are many ways to be sustainable – including these US programs – and globally. All of these programs address climate smart practices and, in most cases, metrics.</a:t>
            </a:r>
          </a:p>
        </p:txBody>
      </p:sp>
      <p:sp>
        <p:nvSpPr>
          <p:cNvPr id="4" name="Slide Number Placeholder 3">
            <a:extLst>
              <a:ext uri="{FF2B5EF4-FFF2-40B4-BE49-F238E27FC236}">
                <a16:creationId xmlns:a16="http://schemas.microsoft.com/office/drawing/2014/main" id="{B3C1406C-574A-1A31-1665-2117CA983B25}"/>
              </a:ext>
            </a:extLst>
          </p:cNvPr>
          <p:cNvSpPr>
            <a:spLocks noGrp="1"/>
          </p:cNvSpPr>
          <p:nvPr>
            <p:ph type="sldNum" sz="quarter" idx="5"/>
          </p:nvPr>
        </p:nvSpPr>
        <p:spPr/>
        <p:txBody>
          <a:bodyPr/>
          <a:lstStyle/>
          <a:p>
            <a:pPr defTabSz="457200" eaLnBrk="1" fontAlgn="auto" hangingPunct="1">
              <a:spcBef>
                <a:spcPts val="0"/>
              </a:spcBef>
              <a:spcAft>
                <a:spcPts val="0"/>
              </a:spcAft>
              <a:defRPr/>
            </a:pPr>
            <a:fld id="{B9377974-F3A6-427E-907A-C3D3BAA182B3}" type="slidenum">
              <a:rPr lang="en-US" sz="1300" b="1">
                <a:solidFill>
                  <a:prstClr val="black"/>
                </a:solidFill>
                <a:latin typeface="Gotham Bold" panose="02000604040000020004" pitchFamily="2" charset="0"/>
                <a:ea typeface="+mn-ea"/>
              </a:rPr>
              <a:pPr defTabSz="457200" eaLnBrk="1" fontAlgn="auto" hangingPunct="1">
                <a:spcBef>
                  <a:spcPts val="0"/>
                </a:spcBef>
                <a:spcAft>
                  <a:spcPts val="0"/>
                </a:spcAft>
                <a:defRPr/>
              </a:pPr>
              <a:t>10</a:t>
            </a:fld>
            <a:endParaRPr lang="en-US" sz="1300" b="1">
              <a:solidFill>
                <a:prstClr val="black"/>
              </a:solidFill>
              <a:latin typeface="Gotham Bold" panose="02000604040000020004" pitchFamily="2" charset="0"/>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9FE9475-4B11-D473-8758-CD8E5C6D44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B041330-4338-7451-4AB8-B9EA8CF7FC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John – lots of things we can do</a:t>
            </a:r>
          </a:p>
        </p:txBody>
      </p:sp>
      <p:sp>
        <p:nvSpPr>
          <p:cNvPr id="61444" name="Slide Number Placeholder 3">
            <a:extLst>
              <a:ext uri="{FF2B5EF4-FFF2-40B4-BE49-F238E27FC236}">
                <a16:creationId xmlns:a16="http://schemas.microsoft.com/office/drawing/2014/main" id="{BD05930D-6667-519A-79EE-E8122AC6BA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4591A4E-F860-4190-941D-C6A923A50B47}" type="slidenum">
              <a:rPr lang="en-US" altLang="en-US" smtClean="0"/>
              <a:pPr/>
              <a:t>19</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F2B5CE6-A2EB-CF20-D167-E3C23C1C20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23FA933A-48BF-C8CB-15C4-5DCDB3CD79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John to introduce; Lisa to add graphic </a:t>
            </a:r>
          </a:p>
          <a:p>
            <a:pPr eaLnBrk="1" hangingPunct="1">
              <a:spcBef>
                <a:spcPct val="0"/>
              </a:spcBef>
            </a:pPr>
            <a:r>
              <a:rPr lang="en-US" altLang="en-US"/>
              <a:t>To help make sense, existing tools, focus and wrap heads around – can enter in so many ways, regardless of where you are</a:t>
            </a:r>
          </a:p>
        </p:txBody>
      </p:sp>
      <p:sp>
        <p:nvSpPr>
          <p:cNvPr id="63492" name="Slide Number Placeholder 3">
            <a:extLst>
              <a:ext uri="{FF2B5EF4-FFF2-40B4-BE49-F238E27FC236}">
                <a16:creationId xmlns:a16="http://schemas.microsoft.com/office/drawing/2014/main" id="{3C2A711F-A079-3735-4481-59F4BEBC96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72522C-5B34-4F99-AE36-B43080DDBAAF}" type="slidenum">
              <a:rPr lang="en-US" altLang="en-US" smtClean="0"/>
              <a:pPr/>
              <a:t>20</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6508B-B9EE-70D9-1A7A-2AF38A4F38A0}"/>
            </a:ext>
          </a:extLst>
        </p:cNvPr>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4209D93A-99A4-484D-4295-9C0B2BA7F0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BE5AF882-CF99-E7BA-F83A-D23FA46BB4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John to introduce; Lisa to add graphic </a:t>
            </a:r>
          </a:p>
          <a:p>
            <a:pPr eaLnBrk="1" hangingPunct="1">
              <a:spcBef>
                <a:spcPct val="0"/>
              </a:spcBef>
            </a:pPr>
            <a:r>
              <a:rPr lang="en-US" altLang="en-US"/>
              <a:t>To help make sense, existing tools, focus and wrap heads around – can enter in so many ways, regardless of where you are</a:t>
            </a:r>
          </a:p>
        </p:txBody>
      </p:sp>
      <p:sp>
        <p:nvSpPr>
          <p:cNvPr id="63492" name="Slide Number Placeholder 3">
            <a:extLst>
              <a:ext uri="{FF2B5EF4-FFF2-40B4-BE49-F238E27FC236}">
                <a16:creationId xmlns:a16="http://schemas.microsoft.com/office/drawing/2014/main" id="{69097F52-5AAF-424F-31F3-2B5DFCDCEC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72522C-5B34-4F99-AE36-B43080DDBAAF}" type="slidenum">
              <a:rPr lang="en-US" altLang="en-US" smtClean="0"/>
              <a:pPr/>
              <a:t>21</a:t>
            </a:fld>
            <a:endParaRPr lang="en-US" altLang="en-US"/>
          </a:p>
        </p:txBody>
      </p:sp>
    </p:spTree>
    <p:extLst>
      <p:ext uri="{BB962C8B-B14F-4D97-AF65-F5344CB8AC3E}">
        <p14:creationId xmlns:p14="http://schemas.microsoft.com/office/powerpoint/2010/main" val="141895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4F0F4D3-B7B5-6D55-9CA5-D71A1BDE3A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1B5A5B1-1AF5-C89B-88F0-0E45AE163E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6941840D-2739-48E1-76C5-11225BAAC1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82C803-C9CC-4226-9D84-6C7C2A4538D3}"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6B853F4-D769-9298-54E7-A2BFFCAA8103}"/>
              </a:ext>
            </a:extLst>
          </p:cNvPr>
          <p:cNvSpPr>
            <a:spLocks noGrp="1" noRot="1" noChangeAspect="1" noChangeArrowheads="1" noTextEdit="1"/>
          </p:cNvSpPr>
          <p:nvPr>
            <p:ph type="sldImg"/>
          </p:nvPr>
        </p:nvSpPr>
        <p:spPr bwMode="auto">
          <a:xfrm>
            <a:off x="685800" y="1143000"/>
            <a:ext cx="3109913" cy="1749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DFB108D-E67C-D6FC-2C5F-4C2613B28C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Useful way to think about climate smart winegrowing</a:t>
            </a:r>
          </a:p>
        </p:txBody>
      </p:sp>
      <p:sp>
        <p:nvSpPr>
          <p:cNvPr id="4" name="Slide Number Placeholder 3">
            <a:extLst>
              <a:ext uri="{FF2B5EF4-FFF2-40B4-BE49-F238E27FC236}">
                <a16:creationId xmlns:a16="http://schemas.microsoft.com/office/drawing/2014/main" id="{AD2A7F9B-D890-0F33-58D7-AFE985B48F3E}"/>
              </a:ext>
            </a:extLst>
          </p:cNvPr>
          <p:cNvSpPr>
            <a:spLocks noGrp="1"/>
          </p:cNvSpPr>
          <p:nvPr>
            <p:ph type="sldNum" sz="quarter" idx="5"/>
          </p:nvPr>
        </p:nvSpPr>
        <p:spPr/>
        <p:txBody>
          <a:bodyPr/>
          <a:lstStyle/>
          <a:p>
            <a:pPr defTabSz="457162" eaLnBrk="1" fontAlgn="auto" hangingPunct="1">
              <a:spcBef>
                <a:spcPts val="0"/>
              </a:spcBef>
              <a:spcAft>
                <a:spcPts val="0"/>
              </a:spcAft>
              <a:defRPr/>
            </a:pPr>
            <a:fld id="{808F9456-A683-43A9-A088-800B3B6D58DA}" type="slidenum">
              <a:rPr lang="en-GB">
                <a:solidFill>
                  <a:prstClr val="black"/>
                </a:solidFill>
                <a:ea typeface="+mn-ea"/>
              </a:rPr>
              <a:pPr defTabSz="457162" eaLnBrk="1" fontAlgn="auto" hangingPunct="1">
                <a:spcBef>
                  <a:spcPts val="0"/>
                </a:spcBef>
                <a:spcAft>
                  <a:spcPts val="0"/>
                </a:spcAft>
                <a:defRPr/>
              </a:pPr>
              <a:t>3</a:t>
            </a:fld>
            <a:endParaRPr lang="en-GB">
              <a:solidFill>
                <a:prstClr val="black"/>
              </a:solidFill>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CE9D2BF-0EDE-7D86-9C5D-0D1BA534ED6E}"/>
              </a:ext>
            </a:extLst>
          </p:cNvPr>
          <p:cNvSpPr>
            <a:spLocks noGrp="1" noRot="1" noChangeAspect="1" noChangeArrowheads="1" noTextEdit="1"/>
          </p:cNvSpPr>
          <p:nvPr>
            <p:ph type="sldImg"/>
          </p:nvPr>
        </p:nvSpPr>
        <p:spPr bwMode="auto">
          <a:xfrm>
            <a:off x="685800" y="1143000"/>
            <a:ext cx="3109913" cy="1749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71C0D9E5-5326-A6C5-450C-5D983CF3B1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Covers many issue areas related to climate change mitigation and adaptation</a:t>
            </a:r>
          </a:p>
        </p:txBody>
      </p:sp>
      <p:sp>
        <p:nvSpPr>
          <p:cNvPr id="4" name="Slide Number Placeholder 3">
            <a:extLst>
              <a:ext uri="{FF2B5EF4-FFF2-40B4-BE49-F238E27FC236}">
                <a16:creationId xmlns:a16="http://schemas.microsoft.com/office/drawing/2014/main" id="{9F9CB0DC-B71E-013C-02A0-334A13414F1F}"/>
              </a:ext>
            </a:extLst>
          </p:cNvPr>
          <p:cNvSpPr>
            <a:spLocks noGrp="1"/>
          </p:cNvSpPr>
          <p:nvPr>
            <p:ph type="sldNum" sz="quarter" idx="5"/>
          </p:nvPr>
        </p:nvSpPr>
        <p:spPr/>
        <p:txBody>
          <a:bodyPr/>
          <a:lstStyle/>
          <a:p>
            <a:pPr defTabSz="457200" eaLnBrk="1" fontAlgn="auto" hangingPunct="1">
              <a:spcBef>
                <a:spcPts val="0"/>
              </a:spcBef>
              <a:spcAft>
                <a:spcPts val="0"/>
              </a:spcAft>
              <a:defRPr/>
            </a:pPr>
            <a:fld id="{04C3F1A2-8C79-4869-9054-30EFE10B42E6}" type="slidenum">
              <a:rPr lang="en-US" sz="1300">
                <a:solidFill>
                  <a:prstClr val="black"/>
                </a:solidFill>
                <a:ea typeface="+mn-ea"/>
              </a:rPr>
              <a:pPr defTabSz="457200" eaLnBrk="1" fontAlgn="auto" hangingPunct="1">
                <a:spcBef>
                  <a:spcPts val="0"/>
                </a:spcBef>
                <a:spcAft>
                  <a:spcPts val="0"/>
                </a:spcAft>
                <a:defRPr/>
              </a:pPr>
              <a:t>4</a:t>
            </a:fld>
            <a:endParaRPr lang="en-US" sz="1300">
              <a:solidFill>
                <a:prstClr val="black"/>
              </a:solidFill>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8CA84-8C36-1866-ACBB-BA77A57DFABA}"/>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7A325D8-DBCD-EE28-9A30-549F8F27D778}"/>
              </a:ext>
            </a:extLst>
          </p:cNvPr>
          <p:cNvSpPr>
            <a:spLocks noGrp="1" noRot="1" noChangeAspect="1" noChangeArrowheads="1" noTextEdit="1"/>
          </p:cNvSpPr>
          <p:nvPr>
            <p:ph type="sldImg"/>
          </p:nvPr>
        </p:nvSpPr>
        <p:spPr bwMode="auto">
          <a:xfrm>
            <a:off x="685800" y="1143000"/>
            <a:ext cx="3109913" cy="1749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8271BC3-3062-5D99-EA96-228CF990BA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Shows climate smart practices are familiar to those using sustainable practices</a:t>
            </a:r>
          </a:p>
        </p:txBody>
      </p:sp>
      <p:sp>
        <p:nvSpPr>
          <p:cNvPr id="4" name="Slide Number Placeholder 3">
            <a:extLst>
              <a:ext uri="{FF2B5EF4-FFF2-40B4-BE49-F238E27FC236}">
                <a16:creationId xmlns:a16="http://schemas.microsoft.com/office/drawing/2014/main" id="{C2ED7846-623B-059C-A337-5199552D8769}"/>
              </a:ext>
            </a:extLst>
          </p:cNvPr>
          <p:cNvSpPr>
            <a:spLocks noGrp="1"/>
          </p:cNvSpPr>
          <p:nvPr>
            <p:ph type="sldNum" sz="quarter" idx="5"/>
          </p:nvPr>
        </p:nvSpPr>
        <p:spPr/>
        <p:txBody>
          <a:bodyPr/>
          <a:lstStyle/>
          <a:p>
            <a:pPr defTabSz="457162" eaLnBrk="1" fontAlgn="auto" hangingPunct="1">
              <a:spcBef>
                <a:spcPts val="0"/>
              </a:spcBef>
              <a:spcAft>
                <a:spcPts val="0"/>
              </a:spcAft>
              <a:defRPr/>
            </a:pPr>
            <a:fld id="{808F9456-A683-43A9-A088-800B3B6D58DA}" type="slidenum">
              <a:rPr lang="en-GB">
                <a:solidFill>
                  <a:prstClr val="black"/>
                </a:solidFill>
                <a:ea typeface="+mn-ea"/>
              </a:rPr>
              <a:pPr defTabSz="457162" eaLnBrk="1" fontAlgn="auto" hangingPunct="1">
                <a:spcBef>
                  <a:spcPts val="0"/>
                </a:spcBef>
                <a:spcAft>
                  <a:spcPts val="0"/>
                </a:spcAft>
                <a:defRPr/>
              </a:pPr>
              <a:t>5</a:t>
            </a:fld>
            <a:endParaRPr lang="en-GB">
              <a:solidFill>
                <a:prstClr val="black"/>
              </a:solidFill>
              <a:ea typeface="+mn-ea"/>
            </a:endParaRPr>
          </a:p>
        </p:txBody>
      </p:sp>
    </p:spTree>
    <p:extLst>
      <p:ext uri="{BB962C8B-B14F-4D97-AF65-F5344CB8AC3E}">
        <p14:creationId xmlns:p14="http://schemas.microsoft.com/office/powerpoint/2010/main" val="402313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AB4335C-9D4A-BFB5-3B41-CC74B2CEB3A1}"/>
              </a:ext>
            </a:extLst>
          </p:cNvPr>
          <p:cNvSpPr>
            <a:spLocks noGrp="1" noRot="1" noChangeAspect="1" noChangeArrowheads="1" noTextEdit="1"/>
          </p:cNvSpPr>
          <p:nvPr>
            <p:ph type="sldImg"/>
          </p:nvPr>
        </p:nvSpPr>
        <p:spPr bwMode="auto">
          <a:xfrm>
            <a:off x="685800" y="1143000"/>
            <a:ext cx="3109913" cy="1749425"/>
          </a:xfrm>
          <a:solidFill>
            <a:srgbClr val="FFFFFF"/>
          </a:solidFill>
          <a:ln>
            <a:solidFill>
              <a:srgbClr val="000000"/>
            </a:solidFill>
            <a:miter lim="800000"/>
            <a:headEnd/>
            <a:tailEnd/>
          </a:ln>
        </p:spPr>
      </p:sp>
      <p:sp>
        <p:nvSpPr>
          <p:cNvPr id="43011" name="Rectangle 3">
            <a:extLst>
              <a:ext uri="{FF2B5EF4-FFF2-40B4-BE49-F238E27FC236}">
                <a16:creationId xmlns:a16="http://schemas.microsoft.com/office/drawing/2014/main" id="{2272B2CF-400C-0D68-BF05-4CA21F0571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Performance metrics – required for certification – also have direct links to climate change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A2AC456-3FAF-BE76-B0C8-84D825876AEF}"/>
              </a:ext>
            </a:extLst>
          </p:cNvPr>
          <p:cNvSpPr>
            <a:spLocks noGrp="1" noRot="1" noChangeAspect="1" noChangeArrowheads="1" noTextEdit="1"/>
          </p:cNvSpPr>
          <p:nvPr>
            <p:ph type="sldImg"/>
          </p:nvPr>
        </p:nvSpPr>
        <p:spPr bwMode="auto">
          <a:xfrm>
            <a:off x="685800" y="1143000"/>
            <a:ext cx="3109913" cy="1749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A0360372-A37E-E911-8200-1A94C6E24D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eaLnBrk="1" hangingPunct="1">
              <a:spcBef>
                <a:spcPts val="600"/>
              </a:spcBef>
              <a:spcAft>
                <a:spcPts val="600"/>
              </a:spcAft>
              <a:buFont typeface="Times" panose="02020603050405020304" pitchFamily="18" charset="0"/>
              <a:buNone/>
            </a:pPr>
            <a:r>
              <a:rPr lang="en-US" altLang="en-US" sz="2200">
                <a:solidFill>
                  <a:srgbClr val="376092"/>
                </a:solidFill>
              </a:rPr>
              <a:t>This work isn’t new. Over the past two decades, we’ve undertaken several projects to better understand the carbon footprint of vineyards and wineries and to develop tools to help drive improvement.</a:t>
            </a:r>
            <a:endParaRPr lang="en-US" altLang="en-US"/>
          </a:p>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CC047EE5-07E6-3B66-7A25-7EA5CFA40B8B}"/>
              </a:ext>
            </a:extLst>
          </p:cNvPr>
          <p:cNvSpPr>
            <a:spLocks noGrp="1"/>
          </p:cNvSpPr>
          <p:nvPr>
            <p:ph type="sldNum" sz="quarter" idx="5"/>
          </p:nvPr>
        </p:nvSpPr>
        <p:spPr/>
        <p:txBody>
          <a:bodyPr/>
          <a:lstStyle>
            <a:lvl1pPr defTabSz="931863" eaLnBrk="0" hangingPunct="0">
              <a:spcBef>
                <a:spcPct val="30000"/>
              </a:spcBef>
              <a:defRPr sz="1200">
                <a:solidFill>
                  <a:schemeClr val="tx1"/>
                </a:solidFill>
                <a:latin typeface="Arial" panose="020B0604020202020204" pitchFamily="34" charset="0"/>
              </a:defRPr>
            </a:lvl1pPr>
            <a:lvl2pPr marL="742950" indent="-285750" defTabSz="931863" eaLnBrk="0" hangingPunct="0">
              <a:spcBef>
                <a:spcPct val="30000"/>
              </a:spcBef>
              <a:defRPr sz="1200">
                <a:solidFill>
                  <a:schemeClr val="tx1"/>
                </a:solidFill>
                <a:latin typeface="Arial" panose="020B0604020202020204" pitchFamily="34" charset="0"/>
              </a:defRPr>
            </a:lvl2pPr>
            <a:lvl3pPr marL="1143000" indent="-228600" defTabSz="931863" eaLnBrk="0" hangingPunct="0">
              <a:spcBef>
                <a:spcPct val="30000"/>
              </a:spcBef>
              <a:defRPr sz="1200">
                <a:solidFill>
                  <a:schemeClr val="tx1"/>
                </a:solidFill>
                <a:latin typeface="Arial" panose="020B0604020202020204" pitchFamily="34" charset="0"/>
              </a:defRPr>
            </a:lvl3pPr>
            <a:lvl4pPr marL="1600200" indent="-228600" defTabSz="931863" eaLnBrk="0" hangingPunct="0">
              <a:spcBef>
                <a:spcPct val="30000"/>
              </a:spcBef>
              <a:defRPr sz="1200">
                <a:solidFill>
                  <a:schemeClr val="tx1"/>
                </a:solidFill>
                <a:latin typeface="Arial" panose="020B0604020202020204" pitchFamily="34" charset="0"/>
              </a:defRPr>
            </a:lvl4pPr>
            <a:lvl5pPr marL="2057400" indent="-228600"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eaLnBrk="1" fontAlgn="auto" hangingPunct="1">
              <a:spcBef>
                <a:spcPct val="0"/>
              </a:spcBef>
              <a:spcAft>
                <a:spcPts val="0"/>
              </a:spcAft>
              <a:defRPr/>
            </a:pPr>
            <a:fld id="{C846075C-8AD5-4AB5-9FB1-79001D9589F2}" type="slidenum">
              <a:rPr lang="en-US" altLang="en-US">
                <a:solidFill>
                  <a:srgbClr val="000000"/>
                </a:solidFill>
                <a:latin typeface="Gotham Bold" panose="02000604040000020004" pitchFamily="2" charset="0"/>
                <a:ea typeface="+mn-ea"/>
              </a:rPr>
              <a:pPr eaLnBrk="1" fontAlgn="auto" hangingPunct="1">
                <a:spcBef>
                  <a:spcPct val="0"/>
                </a:spcBef>
                <a:spcAft>
                  <a:spcPts val="0"/>
                </a:spcAft>
                <a:defRPr/>
              </a:pPr>
              <a:t>7</a:t>
            </a:fld>
            <a:endParaRPr lang="en-US" altLang="en-US">
              <a:solidFill>
                <a:srgbClr val="000000"/>
              </a:solidFill>
              <a:latin typeface="Gotham Bold" panose="02000604040000020004" pitchFamily="2" charset="0"/>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18FFC38-2FF0-9F30-825A-1323F327C27B}"/>
              </a:ext>
            </a:extLst>
          </p:cNvPr>
          <p:cNvSpPr>
            <a:spLocks noGrp="1" noRot="1" noChangeAspect="1" noChangeArrowheads="1" noTextEdit="1"/>
          </p:cNvSpPr>
          <p:nvPr>
            <p:ph type="sldImg"/>
          </p:nvPr>
        </p:nvSpPr>
        <p:spPr bwMode="auto">
          <a:xfrm>
            <a:off x="685800" y="1143000"/>
            <a:ext cx="3109913" cy="1749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903C055-8FBA-0262-F283-B368E8AABE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a:ea typeface="DengXian" panose="02010600030101010101" pitchFamily="2" charset="-122"/>
                <a:cs typeface="Times New Roman" panose="02020603050405020304" pitchFamily="18" charset="0"/>
              </a:rPr>
              <a:t>One example is the carbon footprint of CA wine (conducted in 2011), and you can see the major vineyard emissions come from field emissions and the production of raw material, with smaller contributions from fuel production and electricity use. </a:t>
            </a:r>
          </a:p>
        </p:txBody>
      </p:sp>
      <p:sp>
        <p:nvSpPr>
          <p:cNvPr id="4" name="Slide Number Placeholder 3">
            <a:extLst>
              <a:ext uri="{FF2B5EF4-FFF2-40B4-BE49-F238E27FC236}">
                <a16:creationId xmlns:a16="http://schemas.microsoft.com/office/drawing/2014/main" id="{2389F3A2-E9FE-5735-56EB-15EF02307CB2}"/>
              </a:ext>
            </a:extLst>
          </p:cNvPr>
          <p:cNvSpPr>
            <a:spLocks noGrp="1"/>
          </p:cNvSpPr>
          <p:nvPr>
            <p:ph type="sldNum" sz="quarter" idx="5"/>
          </p:nvPr>
        </p:nvSpPr>
        <p:spPr/>
        <p:txBody>
          <a:bodyPr/>
          <a:lstStyle/>
          <a:p>
            <a:pPr eaLnBrk="1" fontAlgn="auto" hangingPunct="1">
              <a:spcBef>
                <a:spcPts val="0"/>
              </a:spcBef>
              <a:spcAft>
                <a:spcPts val="0"/>
              </a:spcAft>
              <a:defRPr/>
            </a:pPr>
            <a:fld id="{7B774D87-2DC1-4A6E-A7FB-8FF54E3D1431}" type="slidenum">
              <a:rPr lang="en-US">
                <a:solidFill>
                  <a:prstClr val="black"/>
                </a:solidFill>
                <a:ea typeface="+mn-ea"/>
              </a:rPr>
              <a:pPr eaLnBrk="1" fontAlgn="auto" hangingPunct="1">
                <a:spcBef>
                  <a:spcPts val="0"/>
                </a:spcBef>
                <a:spcAft>
                  <a:spcPts val="0"/>
                </a:spcAft>
                <a:defRPr/>
              </a:pPr>
              <a:t>8</a:t>
            </a:fld>
            <a:endParaRPr lang="en-US">
              <a:solidFill>
                <a:prstClr val="black"/>
              </a:solidFill>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A89063E-9094-3447-A3FC-55017298421B}"/>
              </a:ext>
            </a:extLst>
          </p:cNvPr>
          <p:cNvSpPr>
            <a:spLocks noGrp="1" noRot="1" noChangeAspect="1" noChangeArrowheads="1" noTextEdit="1"/>
          </p:cNvSpPr>
          <p:nvPr>
            <p:ph type="sldImg"/>
          </p:nvPr>
        </p:nvSpPr>
        <p:spPr bwMode="auto">
          <a:xfrm>
            <a:off x="685800" y="1143000"/>
            <a:ext cx="3109913" cy="1749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431F3F4E-CBAF-4A07-4614-ED7E85DCB7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have a current project that involved a literature review to help identify potential impacts and adaptation strategies, which we’ll talk more about today.</a:t>
            </a:r>
          </a:p>
        </p:txBody>
      </p:sp>
      <p:sp>
        <p:nvSpPr>
          <p:cNvPr id="4" name="Slide Number Placeholder 3">
            <a:extLst>
              <a:ext uri="{FF2B5EF4-FFF2-40B4-BE49-F238E27FC236}">
                <a16:creationId xmlns:a16="http://schemas.microsoft.com/office/drawing/2014/main" id="{EF0072E5-8759-A40F-1221-6BFFC302C990}"/>
              </a:ext>
            </a:extLst>
          </p:cNvPr>
          <p:cNvSpPr>
            <a:spLocks noGrp="1"/>
          </p:cNvSpPr>
          <p:nvPr>
            <p:ph type="sldNum" sz="quarter" idx="5"/>
          </p:nvPr>
        </p:nvSpPr>
        <p:spPr/>
        <p:txBody>
          <a:bodyPr/>
          <a:lstStyle/>
          <a:p>
            <a:pPr eaLnBrk="1" fontAlgn="auto" hangingPunct="1">
              <a:spcBef>
                <a:spcPts val="0"/>
              </a:spcBef>
              <a:spcAft>
                <a:spcPts val="0"/>
              </a:spcAft>
              <a:defRPr/>
            </a:pPr>
            <a:fld id="{DC57E9EC-5344-4BF3-B4BF-2CD999B7647D}" type="slidenum">
              <a:rPr lang="en-US">
                <a:solidFill>
                  <a:prstClr val="black"/>
                </a:solidFill>
                <a:ea typeface="+mn-ea"/>
              </a:rPr>
              <a:pPr eaLnBrk="1" fontAlgn="auto" hangingPunct="1">
                <a:spcBef>
                  <a:spcPts val="0"/>
                </a:spcBef>
                <a:spcAft>
                  <a:spcPts val="0"/>
                </a:spcAft>
                <a:defRPr/>
              </a:pPr>
              <a:t>9</a:t>
            </a:fld>
            <a:endParaRPr lang="en-US">
              <a:solidFill>
                <a:prstClr val="black"/>
              </a:solidFill>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0FDB2B2-842B-C39F-E9EA-0AA9E0E234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360C97-1D5C-C65C-6BF5-92D5E095A9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CF51B1-8E52-1C4F-E018-468300DB1F62}"/>
              </a:ext>
            </a:extLst>
          </p:cNvPr>
          <p:cNvSpPr>
            <a:spLocks noGrp="1" noChangeArrowheads="1"/>
          </p:cNvSpPr>
          <p:nvPr>
            <p:ph type="sldNum" sz="quarter" idx="12"/>
          </p:nvPr>
        </p:nvSpPr>
        <p:spPr>
          <a:ln/>
        </p:spPr>
        <p:txBody>
          <a:bodyPr/>
          <a:lstStyle>
            <a:lvl1pPr>
              <a:defRPr/>
            </a:lvl1pPr>
          </a:lstStyle>
          <a:p>
            <a:pPr>
              <a:defRPr/>
            </a:pPr>
            <a:fld id="{A05D0BCD-9482-477D-AEB4-155A84E5B527}" type="slidenum">
              <a:rPr lang="en-US" altLang="en-US"/>
              <a:pPr>
                <a:defRPr/>
              </a:pPr>
              <a:t>‹#›</a:t>
            </a:fld>
            <a:endParaRPr lang="en-US" altLang="en-US"/>
          </a:p>
        </p:txBody>
      </p:sp>
    </p:spTree>
    <p:extLst>
      <p:ext uri="{BB962C8B-B14F-4D97-AF65-F5344CB8AC3E}">
        <p14:creationId xmlns:p14="http://schemas.microsoft.com/office/powerpoint/2010/main" val="350883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0CFC05-1D09-F2C4-E76A-89DC555BE4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AACFAC-00F5-0E83-6302-CE23A4C3C9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CBD45D-11DC-AFA4-0A11-34CE66CC4CB3}"/>
              </a:ext>
            </a:extLst>
          </p:cNvPr>
          <p:cNvSpPr>
            <a:spLocks noGrp="1" noChangeArrowheads="1"/>
          </p:cNvSpPr>
          <p:nvPr>
            <p:ph type="sldNum" sz="quarter" idx="12"/>
          </p:nvPr>
        </p:nvSpPr>
        <p:spPr>
          <a:ln/>
        </p:spPr>
        <p:txBody>
          <a:bodyPr/>
          <a:lstStyle>
            <a:lvl1pPr>
              <a:defRPr/>
            </a:lvl1pPr>
          </a:lstStyle>
          <a:p>
            <a:pPr>
              <a:defRPr/>
            </a:pPr>
            <a:fld id="{FCEF2083-287E-4A19-BC07-C1BEFB93809F}" type="slidenum">
              <a:rPr lang="en-US" altLang="en-US"/>
              <a:pPr>
                <a:defRPr/>
              </a:pPr>
              <a:t>‹#›</a:t>
            </a:fld>
            <a:endParaRPr lang="en-US" altLang="en-US"/>
          </a:p>
        </p:txBody>
      </p:sp>
    </p:spTree>
    <p:extLst>
      <p:ext uri="{BB962C8B-B14F-4D97-AF65-F5344CB8AC3E}">
        <p14:creationId xmlns:p14="http://schemas.microsoft.com/office/powerpoint/2010/main" val="319953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D348A9-6120-69BA-836B-D8ABC9CCEA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85B2B5-26E2-EA99-2091-F35CEB06CF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F1A6CC-AAEF-A3B3-A1D5-F3CB1124443C}"/>
              </a:ext>
            </a:extLst>
          </p:cNvPr>
          <p:cNvSpPr>
            <a:spLocks noGrp="1" noChangeArrowheads="1"/>
          </p:cNvSpPr>
          <p:nvPr>
            <p:ph type="sldNum" sz="quarter" idx="12"/>
          </p:nvPr>
        </p:nvSpPr>
        <p:spPr>
          <a:ln/>
        </p:spPr>
        <p:txBody>
          <a:bodyPr/>
          <a:lstStyle>
            <a:lvl1pPr>
              <a:defRPr/>
            </a:lvl1pPr>
          </a:lstStyle>
          <a:p>
            <a:pPr>
              <a:defRPr/>
            </a:pPr>
            <a:fld id="{D6CC0B19-096B-48BF-8E35-98498F0BDE00}" type="slidenum">
              <a:rPr lang="en-US" altLang="en-US"/>
              <a:pPr>
                <a:defRPr/>
              </a:pPr>
              <a:t>‹#›</a:t>
            </a:fld>
            <a:endParaRPr lang="en-US" altLang="en-US"/>
          </a:p>
        </p:txBody>
      </p:sp>
    </p:spTree>
    <p:extLst>
      <p:ext uri="{BB962C8B-B14F-4D97-AF65-F5344CB8AC3E}">
        <p14:creationId xmlns:p14="http://schemas.microsoft.com/office/powerpoint/2010/main" val="206501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Main Conten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ED9B37-98A4-B595-D570-DF48DB0D85D2}"/>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EFA04F5D-773A-4423-A731-C9804591409C}" type="slidenum">
              <a:rPr lang="fr-CA" sz="800" smtClean="0">
                <a:solidFill>
                  <a:srgbClr val="003B5C"/>
                </a:solidFill>
                <a:latin typeface="Gotham Medium" panose="02000604030000020004" pitchFamily="2" charset="0"/>
              </a:rPr>
              <a:pPr>
                <a:defRPr/>
              </a:pPr>
              <a:t>‹#›</a:t>
            </a:fld>
            <a:endParaRPr lang="fr-CA" sz="800">
              <a:solidFill>
                <a:srgbClr val="003B5C"/>
              </a:solidFill>
              <a:latin typeface="Gotham Medium" panose="02000604030000020004" pitchFamily="2" charset="0"/>
            </a:endParaRPr>
          </a:p>
        </p:txBody>
      </p:sp>
      <p:sp>
        <p:nvSpPr>
          <p:cNvPr id="5" name="Rectangle 4">
            <a:extLst>
              <a:ext uri="{FF2B5EF4-FFF2-40B4-BE49-F238E27FC236}">
                <a16:creationId xmlns:a16="http://schemas.microsoft.com/office/drawing/2014/main" id="{75A5F370-394C-53F7-A00A-72C33F19C5B0}"/>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606060"/>
              </a:solidFill>
              <a:latin typeface="Gotham Bold"/>
            </a:endParaRPr>
          </a:p>
        </p:txBody>
      </p:sp>
      <p:sp>
        <p:nvSpPr>
          <p:cNvPr id="3" name="Text Placeholder 2"/>
          <p:cNvSpPr>
            <a:spLocks noGrp="1"/>
          </p:cNvSpPr>
          <p:nvPr>
            <p:ph type="body" sz="quarter" idx="12"/>
          </p:nvPr>
        </p:nvSpPr>
        <p:spPr>
          <a:xfrm>
            <a:off x="784719" y="1260348"/>
            <a:ext cx="4456112" cy="1089529"/>
          </a:xfrm>
        </p:spPr>
        <p:txBody>
          <a:bodyPr>
            <a:spAutoFit/>
          </a:bodyPr>
          <a:lstStyle>
            <a:lvl1pPr marL="0" indent="0">
              <a:buNone/>
              <a:defRPr lang="en-US" sz="3600" b="1" i="0" kern="1200" dirty="0" smtClean="0">
                <a:solidFill>
                  <a:srgbClr val="003B5C"/>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p:cNvSpPr>
            <a:spLocks noGrp="1"/>
          </p:cNvSpPr>
          <p:nvPr>
            <p:ph type="body" sz="quarter" idx="13"/>
          </p:nvPr>
        </p:nvSpPr>
        <p:spPr>
          <a:xfrm>
            <a:off x="784225" y="2452194"/>
            <a:ext cx="4702175" cy="369332"/>
          </a:xfrm>
        </p:spPr>
        <p:txBody>
          <a:bodyPr>
            <a:spAutoFit/>
          </a:bodyPr>
          <a:lstStyle>
            <a:lvl1pPr marL="0" indent="0">
              <a:lnSpc>
                <a:spcPct val="100000"/>
              </a:lnSpc>
              <a:buNone/>
              <a:defRPr sz="1800" b="0" i="0">
                <a:solidFill>
                  <a:srgbClr val="003B5C"/>
                </a:solidFill>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2220763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Main Conten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58BA52-7D7D-A7A2-6548-8505E5022143}"/>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4BA17E08-8F1D-4CCF-AA5F-3EF67458CE45}" type="slidenum">
              <a:rPr lang="fr-CA" sz="800" smtClean="0">
                <a:solidFill>
                  <a:srgbClr val="191D17"/>
                </a:solidFill>
                <a:latin typeface="Gotham Medium" panose="02000604030000020004" pitchFamily="2" charset="0"/>
              </a:rPr>
              <a:pPr>
                <a:defRPr/>
              </a:pPr>
              <a:t>‹#›</a:t>
            </a:fld>
            <a:endParaRPr lang="fr-CA" sz="800">
              <a:solidFill>
                <a:srgbClr val="191D17"/>
              </a:solidFill>
              <a:latin typeface="Gotham Medium" panose="02000604030000020004" pitchFamily="2" charset="0"/>
            </a:endParaRPr>
          </a:p>
        </p:txBody>
      </p:sp>
      <p:sp>
        <p:nvSpPr>
          <p:cNvPr id="3" name="Text Placeholder 2"/>
          <p:cNvSpPr>
            <a:spLocks noGrp="1"/>
          </p:cNvSpPr>
          <p:nvPr>
            <p:ph type="body" sz="quarter" idx="12"/>
          </p:nvPr>
        </p:nvSpPr>
        <p:spPr>
          <a:xfrm>
            <a:off x="347396" y="556377"/>
            <a:ext cx="11601047" cy="709646"/>
          </a:xfrm>
        </p:spPr>
        <p:txBody>
          <a:bodyPr>
            <a:normAutofit/>
          </a:bodyPr>
          <a:lstStyle>
            <a:lvl1pPr marL="0" indent="0" algn="ctr">
              <a:buNone/>
              <a:defRPr lang="en-US" sz="3600" b="1" i="0" kern="1200" dirty="0" smtClean="0">
                <a:solidFill>
                  <a:srgbClr val="003B5C"/>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286769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Main Content">
    <p:spTree>
      <p:nvGrpSpPr>
        <p:cNvPr id="1" name=""/>
        <p:cNvGrpSpPr/>
        <p:nvPr/>
      </p:nvGrpSpPr>
      <p:grpSpPr>
        <a:xfrm>
          <a:off x="0" y="0"/>
          <a:ext cx="0" cy="0"/>
          <a:chOff x="0" y="0"/>
          <a:chExt cx="0" cy="0"/>
        </a:xfrm>
      </p:grpSpPr>
      <p:pic>
        <p:nvPicPr>
          <p:cNvPr id="2" name="Google Shape;111;p149">
            <a:extLst>
              <a:ext uri="{FF2B5EF4-FFF2-40B4-BE49-F238E27FC236}">
                <a16:creationId xmlns:a16="http://schemas.microsoft.com/office/drawing/2014/main" id="{45F7852D-DB76-40E1-0F12-FA75DD0C59B2}"/>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9588" y="342900"/>
            <a:ext cx="1695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a:extLst>
              <a:ext uri="{FF2B5EF4-FFF2-40B4-BE49-F238E27FC236}">
                <a16:creationId xmlns:a16="http://schemas.microsoft.com/office/drawing/2014/main" id="{7AFE57A1-EB0F-DB08-6EE3-9F9D32CB0EAF}"/>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165D18CB-D2EA-42DB-85F3-F6365756F85D}" type="slidenum">
              <a:rPr lang="fr-CA" sz="800" smtClean="0">
                <a:solidFill>
                  <a:srgbClr val="EA971F"/>
                </a:solidFill>
                <a:latin typeface="Gotham Bold" panose="02000604040000020004" pitchFamily="2" charset="0"/>
              </a:rPr>
              <a:pPr>
                <a:defRPr/>
              </a:pPr>
              <a:t>‹#›</a:t>
            </a:fld>
            <a:endParaRPr lang="fr-CA" sz="800">
              <a:solidFill>
                <a:srgbClr val="EA971F"/>
              </a:solidFill>
              <a:latin typeface="Gotham Bold" panose="02000604040000020004" pitchFamily="2" charset="0"/>
            </a:endParaRPr>
          </a:p>
        </p:txBody>
      </p:sp>
      <p:sp>
        <p:nvSpPr>
          <p:cNvPr id="6" name="Rectangle 5">
            <a:extLst>
              <a:ext uri="{FF2B5EF4-FFF2-40B4-BE49-F238E27FC236}">
                <a16:creationId xmlns:a16="http://schemas.microsoft.com/office/drawing/2014/main" id="{8E8155ED-0165-FAB2-566D-8BA65361C272}"/>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606060"/>
              </a:solidFill>
              <a:latin typeface="Gotham Bold"/>
            </a:endParaRPr>
          </a:p>
        </p:txBody>
      </p:sp>
      <p:sp>
        <p:nvSpPr>
          <p:cNvPr id="7" name="Rectangle 6">
            <a:extLst>
              <a:ext uri="{FF2B5EF4-FFF2-40B4-BE49-F238E27FC236}">
                <a16:creationId xmlns:a16="http://schemas.microsoft.com/office/drawing/2014/main" id="{1692DDB5-A5E4-A7D2-A41C-30FCEC9B03F9}"/>
              </a:ext>
            </a:extLst>
          </p:cNvPr>
          <p:cNvSpPr/>
          <p:nvPr userDrawn="1"/>
        </p:nvSpPr>
        <p:spPr>
          <a:xfrm>
            <a:off x="511175" y="1306513"/>
            <a:ext cx="146050" cy="404812"/>
          </a:xfrm>
          <a:prstGeom prst="rect">
            <a:avLst/>
          </a:prstGeom>
          <a:solidFill>
            <a:srgbClr val="FFB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sp>
        <p:nvSpPr>
          <p:cNvPr id="3" name="Text Placeholder 2"/>
          <p:cNvSpPr>
            <a:spLocks noGrp="1"/>
          </p:cNvSpPr>
          <p:nvPr>
            <p:ph type="body" sz="quarter" idx="12"/>
          </p:nvPr>
        </p:nvSpPr>
        <p:spPr>
          <a:xfrm>
            <a:off x="784719" y="1298448"/>
            <a:ext cx="4456112" cy="547842"/>
          </a:xfrm>
        </p:spPr>
        <p:txBody>
          <a:bodyPr>
            <a:spAutoFit/>
          </a:bodyPr>
          <a:lstStyle>
            <a:lvl1pPr marL="0" indent="0">
              <a:buNone/>
              <a:defRPr lang="en-US" sz="3200" b="1" i="0" kern="1200" dirty="0" smtClean="0">
                <a:solidFill>
                  <a:srgbClr val="FFBD26"/>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p:cNvSpPr>
            <a:spLocks noGrp="1"/>
          </p:cNvSpPr>
          <p:nvPr>
            <p:ph type="body" sz="quarter" idx="13"/>
          </p:nvPr>
        </p:nvSpPr>
        <p:spPr>
          <a:xfrm>
            <a:off x="784225" y="2090244"/>
            <a:ext cx="4702175" cy="338554"/>
          </a:xfrm>
        </p:spPr>
        <p:txBody>
          <a:bodyPr>
            <a:spAutoFit/>
          </a:bodyPr>
          <a:lstStyle>
            <a:lvl1pPr marL="0" indent="0">
              <a:lnSpc>
                <a:spcPct val="100000"/>
              </a:lnSpc>
              <a:buNone/>
              <a:defRPr sz="1600" b="0" i="0">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1095539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85907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228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762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17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74919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522208" y="1825625"/>
            <a:ext cx="2831592" cy="43513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7117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0253A2-F5CE-662A-47E8-7EB7C0516A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44E69D-47E0-2FF3-84B9-573E02C02F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EBBE95-7EEA-9FD1-CB71-458D0FDA6A9D}"/>
              </a:ext>
            </a:extLst>
          </p:cNvPr>
          <p:cNvSpPr>
            <a:spLocks noGrp="1" noChangeArrowheads="1"/>
          </p:cNvSpPr>
          <p:nvPr>
            <p:ph type="sldNum" sz="quarter" idx="12"/>
          </p:nvPr>
        </p:nvSpPr>
        <p:spPr>
          <a:ln/>
        </p:spPr>
        <p:txBody>
          <a:bodyPr/>
          <a:lstStyle>
            <a:lvl1pPr>
              <a:defRPr/>
            </a:lvl1pPr>
          </a:lstStyle>
          <a:p>
            <a:pPr>
              <a:defRPr/>
            </a:pPr>
            <a:fld id="{D2B7F704-EDC3-403A-ACDE-93E38338543F}" type="slidenum">
              <a:rPr lang="en-US" altLang="en-US"/>
              <a:pPr>
                <a:defRPr/>
              </a:pPr>
              <a:t>‹#›</a:t>
            </a:fld>
            <a:endParaRPr lang="en-US" altLang="en-US"/>
          </a:p>
        </p:txBody>
      </p:sp>
    </p:spTree>
    <p:extLst>
      <p:ext uri="{BB962C8B-B14F-4D97-AF65-F5344CB8AC3E}">
        <p14:creationId xmlns:p14="http://schemas.microsoft.com/office/powerpoint/2010/main" val="67773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7926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a:t>Click to edit Master title style</a:t>
            </a:r>
          </a:p>
        </p:txBody>
      </p:sp>
      <p:sp>
        <p:nvSpPr>
          <p:cNvPr id="5" name="Picture Placeholder 6"/>
          <p:cNvSpPr>
            <a:spLocks noGrp="1"/>
          </p:cNvSpPr>
          <p:nvPr>
            <p:ph type="pic" sz="quarter" idx="11"/>
          </p:nvPr>
        </p:nvSpPr>
        <p:spPr>
          <a:xfrm>
            <a:off x="1054100" y="1989328"/>
            <a:ext cx="2298700" cy="2298700"/>
          </a:xfrm>
        </p:spPr>
        <p:txBody>
          <a:bodyPr/>
          <a:lstStyle/>
          <a:p>
            <a:pPr lvl="0"/>
            <a:r>
              <a:rPr lang="en-US" noProof="0"/>
              <a:t>Click icon to add picture</a:t>
            </a:r>
            <a:endParaRPr lang="id-ID" noProof="0"/>
          </a:p>
        </p:txBody>
      </p:sp>
      <p:sp>
        <p:nvSpPr>
          <p:cNvPr id="6" name="Picture Placeholder 6"/>
          <p:cNvSpPr>
            <a:spLocks noGrp="1"/>
          </p:cNvSpPr>
          <p:nvPr>
            <p:ph type="pic" sz="quarter" idx="12"/>
          </p:nvPr>
        </p:nvSpPr>
        <p:spPr>
          <a:xfrm>
            <a:off x="3695700" y="1989328"/>
            <a:ext cx="2298700" cy="2298700"/>
          </a:xfrm>
        </p:spPr>
        <p:txBody>
          <a:bodyPr/>
          <a:lstStyle/>
          <a:p>
            <a:pPr lvl="0"/>
            <a:r>
              <a:rPr lang="en-US" noProof="0"/>
              <a:t>Click icon to add picture</a:t>
            </a:r>
            <a:endParaRPr lang="id-ID" noProof="0"/>
          </a:p>
        </p:txBody>
      </p:sp>
      <p:sp>
        <p:nvSpPr>
          <p:cNvPr id="7" name="Picture Placeholder 6"/>
          <p:cNvSpPr>
            <a:spLocks noGrp="1"/>
          </p:cNvSpPr>
          <p:nvPr>
            <p:ph type="pic" sz="quarter" idx="13"/>
          </p:nvPr>
        </p:nvSpPr>
        <p:spPr>
          <a:xfrm>
            <a:off x="6337300" y="1989328"/>
            <a:ext cx="2298700" cy="2298700"/>
          </a:xfrm>
        </p:spPr>
        <p:txBody>
          <a:bodyPr/>
          <a:lstStyle/>
          <a:p>
            <a:pPr lvl="0"/>
            <a:r>
              <a:rPr lang="en-US" noProof="0"/>
              <a:t>Click icon to add picture</a:t>
            </a:r>
            <a:endParaRPr lang="id-ID" noProof="0"/>
          </a:p>
        </p:txBody>
      </p:sp>
      <p:sp>
        <p:nvSpPr>
          <p:cNvPr id="8" name="Picture Placeholder 6"/>
          <p:cNvSpPr>
            <a:spLocks noGrp="1"/>
          </p:cNvSpPr>
          <p:nvPr>
            <p:ph type="pic" sz="quarter" idx="14"/>
          </p:nvPr>
        </p:nvSpPr>
        <p:spPr>
          <a:xfrm>
            <a:off x="8978900" y="1989328"/>
            <a:ext cx="2298700" cy="2298700"/>
          </a:xfrm>
        </p:spPr>
        <p:txBody>
          <a:bodyPr/>
          <a:lstStyle/>
          <a:p>
            <a:pPr lvl="0"/>
            <a:r>
              <a:rPr lang="en-US" noProof="0"/>
              <a:t>Click icon to add picture</a:t>
            </a:r>
            <a:endParaRPr lang="id-ID" noProof="0"/>
          </a:p>
        </p:txBody>
      </p:sp>
      <p:sp>
        <p:nvSpPr>
          <p:cNvPr id="9" name="Text Placeholder 10"/>
          <p:cNvSpPr>
            <a:spLocks noGrp="1"/>
          </p:cNvSpPr>
          <p:nvPr>
            <p:ph type="body" sz="quarter" idx="15"/>
          </p:nvPr>
        </p:nvSpPr>
        <p:spPr>
          <a:xfrm>
            <a:off x="1074738" y="4586668"/>
            <a:ext cx="2278062" cy="854012"/>
          </a:xfrm>
        </p:spPr>
        <p:txBody>
          <a:bodyPr>
            <a:normAutofit/>
          </a:bodyPr>
          <a:lstStyle>
            <a:lvl1pPr marL="0" indent="0" algn="ctr">
              <a:buNone/>
              <a:defRPr sz="2000"/>
            </a:lvl1pPr>
          </a:lstStyle>
          <a:p>
            <a:pPr lvl="0"/>
            <a:r>
              <a:rPr lang="en-US"/>
              <a:t>Click to edit Master text styles</a:t>
            </a:r>
          </a:p>
        </p:txBody>
      </p:sp>
      <p:sp>
        <p:nvSpPr>
          <p:cNvPr id="10" name="Text Placeholder 10"/>
          <p:cNvSpPr>
            <a:spLocks noGrp="1"/>
          </p:cNvSpPr>
          <p:nvPr>
            <p:ph type="body" sz="quarter" idx="16"/>
          </p:nvPr>
        </p:nvSpPr>
        <p:spPr>
          <a:xfrm>
            <a:off x="3706019" y="4587158"/>
            <a:ext cx="2278062" cy="853522"/>
          </a:xfrm>
        </p:spPr>
        <p:txBody>
          <a:bodyPr>
            <a:normAutofit/>
          </a:bodyPr>
          <a:lstStyle>
            <a:lvl1pPr marL="0" indent="0" algn="ctr">
              <a:buNone/>
              <a:defRPr sz="2000"/>
            </a:lvl1pPr>
          </a:lstStyle>
          <a:p>
            <a:pPr lvl="0"/>
            <a:r>
              <a:rPr lang="en-US"/>
              <a:t>Click to edit Master text styles</a:t>
            </a:r>
          </a:p>
        </p:txBody>
      </p:sp>
      <p:sp>
        <p:nvSpPr>
          <p:cNvPr id="11" name="Text Placeholder 10"/>
          <p:cNvSpPr>
            <a:spLocks noGrp="1"/>
          </p:cNvSpPr>
          <p:nvPr>
            <p:ph type="body" sz="quarter" idx="17"/>
          </p:nvPr>
        </p:nvSpPr>
        <p:spPr>
          <a:xfrm>
            <a:off x="6337300" y="4586668"/>
            <a:ext cx="2278062" cy="853522"/>
          </a:xfrm>
        </p:spPr>
        <p:txBody>
          <a:bodyPr>
            <a:normAutofit/>
          </a:bodyPr>
          <a:lstStyle>
            <a:lvl1pPr marL="0" indent="0" algn="ctr">
              <a:buNone/>
              <a:defRPr sz="2000"/>
            </a:lvl1pPr>
          </a:lstStyle>
          <a:p>
            <a:pPr lvl="0"/>
            <a:r>
              <a:rPr lang="en-US"/>
              <a:t>Click to edit Master text styles</a:t>
            </a:r>
          </a:p>
        </p:txBody>
      </p:sp>
      <p:sp>
        <p:nvSpPr>
          <p:cNvPr id="12" name="Text Placeholder 10"/>
          <p:cNvSpPr>
            <a:spLocks noGrp="1"/>
          </p:cNvSpPr>
          <p:nvPr>
            <p:ph type="body" sz="quarter" idx="18"/>
          </p:nvPr>
        </p:nvSpPr>
        <p:spPr>
          <a:xfrm>
            <a:off x="8968581" y="4586668"/>
            <a:ext cx="2278062" cy="853522"/>
          </a:xfrm>
        </p:spPr>
        <p:txBody>
          <a:bodyPr>
            <a:normAutofit/>
          </a:bodyPr>
          <a:lstStyle>
            <a:lvl1pPr marL="0" indent="0" algn="ctr">
              <a:buNone/>
              <a:defRPr sz="2000"/>
            </a:lvl1pPr>
          </a:lstStyle>
          <a:p>
            <a:pPr lvl="0"/>
            <a:r>
              <a:rPr lang="en-US"/>
              <a:t>Click to edit Master text styles</a:t>
            </a:r>
          </a:p>
        </p:txBody>
      </p:sp>
      <p:sp>
        <p:nvSpPr>
          <p:cNvPr id="2" name="Footer Placeholder 2">
            <a:extLst>
              <a:ext uri="{FF2B5EF4-FFF2-40B4-BE49-F238E27FC236}">
                <a16:creationId xmlns:a16="http://schemas.microsoft.com/office/drawing/2014/main" id="{6C6E6127-F1CA-F266-9C64-7BBA90DAC94A}"/>
              </a:ext>
            </a:extLst>
          </p:cNvPr>
          <p:cNvSpPr>
            <a:spLocks noGrp="1"/>
          </p:cNvSpPr>
          <p:nvPr>
            <p:ph type="ftr" sz="quarter" idx="19"/>
          </p:nvPr>
        </p:nvSpPr>
        <p:spPr>
          <a:xfrm>
            <a:off x="838200" y="6356350"/>
            <a:ext cx="10515600" cy="365125"/>
          </a:xfrm>
        </p:spPr>
        <p:txBody>
          <a:bodyPr/>
          <a:lstStyle>
            <a:lvl1pPr>
              <a:defRPr/>
            </a:lvl1pPr>
          </a:lstStyle>
          <a:p>
            <a:pPr>
              <a:defRPr/>
            </a:pPr>
            <a:endParaRPr lang="en-US"/>
          </a:p>
        </p:txBody>
      </p:sp>
    </p:spTree>
    <p:extLst>
      <p:ext uri="{BB962C8B-B14F-4D97-AF65-F5344CB8AC3E}">
        <p14:creationId xmlns:p14="http://schemas.microsoft.com/office/powerpoint/2010/main" val="910335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a:t>Click to edit Master title style</a:t>
            </a:r>
          </a:p>
        </p:txBody>
      </p:sp>
      <p:sp>
        <p:nvSpPr>
          <p:cNvPr id="5" name="Picture Placeholder 6"/>
          <p:cNvSpPr>
            <a:spLocks noGrp="1"/>
          </p:cNvSpPr>
          <p:nvPr>
            <p:ph type="pic" sz="quarter" idx="11"/>
          </p:nvPr>
        </p:nvSpPr>
        <p:spPr>
          <a:xfrm>
            <a:off x="1420692" y="1690688"/>
            <a:ext cx="1575428" cy="1468423"/>
          </a:xfrm>
        </p:spPr>
        <p:txBody>
          <a:bodyPr/>
          <a:lstStyle/>
          <a:p>
            <a:pPr lvl="0"/>
            <a:r>
              <a:rPr lang="en-US" noProof="0"/>
              <a:t>Click icon to add picture</a:t>
            </a:r>
            <a:endParaRPr lang="id-ID" noProof="0" dirty="0"/>
          </a:p>
        </p:txBody>
      </p:sp>
      <p:sp>
        <p:nvSpPr>
          <p:cNvPr id="9" name="Text Placeholder 10"/>
          <p:cNvSpPr>
            <a:spLocks noGrp="1"/>
          </p:cNvSpPr>
          <p:nvPr>
            <p:ph type="body" sz="quarter" idx="15"/>
          </p:nvPr>
        </p:nvSpPr>
        <p:spPr>
          <a:xfrm>
            <a:off x="1420692" y="3273879"/>
            <a:ext cx="1575428" cy="629710"/>
          </a:xfrm>
        </p:spPr>
        <p:txBody>
          <a:bodyPr>
            <a:normAutofit/>
          </a:bodyPr>
          <a:lstStyle>
            <a:lvl1pPr marL="0" indent="0" algn="ctr">
              <a:buNone/>
              <a:defRPr sz="2000"/>
            </a:lvl1pPr>
          </a:lstStyle>
          <a:p>
            <a:pPr lvl="0"/>
            <a:r>
              <a:rPr lang="en-US"/>
              <a:t>Click to edit Master text styles</a:t>
            </a:r>
          </a:p>
        </p:txBody>
      </p:sp>
      <p:sp>
        <p:nvSpPr>
          <p:cNvPr id="13" name="Text Placeholder 10"/>
          <p:cNvSpPr>
            <a:spLocks noGrp="1"/>
          </p:cNvSpPr>
          <p:nvPr>
            <p:ph type="body" sz="quarter" idx="16"/>
          </p:nvPr>
        </p:nvSpPr>
        <p:spPr>
          <a:xfrm>
            <a:off x="838201" y="1692666"/>
            <a:ext cx="475488" cy="1468423"/>
          </a:xfrm>
        </p:spPr>
        <p:txBody>
          <a:bodyPr vert="vert270">
            <a:normAutofit/>
          </a:bodyPr>
          <a:lstStyle>
            <a:lvl1pPr marL="0" indent="0" algn="l">
              <a:buNone/>
              <a:defRPr sz="2000" b="1"/>
            </a:lvl1pPr>
          </a:lstStyle>
          <a:p>
            <a:pPr lvl="0"/>
            <a:r>
              <a:rPr lang="en-US"/>
              <a:t>Click to edit Master text styles</a:t>
            </a:r>
          </a:p>
        </p:txBody>
      </p:sp>
      <p:sp>
        <p:nvSpPr>
          <p:cNvPr id="20" name="Picture Placeholder 6"/>
          <p:cNvSpPr>
            <a:spLocks noGrp="1"/>
          </p:cNvSpPr>
          <p:nvPr>
            <p:ph type="pic" sz="quarter" idx="17"/>
          </p:nvPr>
        </p:nvSpPr>
        <p:spPr>
          <a:xfrm>
            <a:off x="1420692" y="4068763"/>
            <a:ext cx="1575428" cy="1468423"/>
          </a:xfrm>
        </p:spPr>
        <p:txBody>
          <a:bodyPr/>
          <a:lstStyle/>
          <a:p>
            <a:pPr lvl="0"/>
            <a:r>
              <a:rPr lang="en-US" noProof="0"/>
              <a:t>Click icon to add picture</a:t>
            </a:r>
            <a:endParaRPr lang="id-ID" noProof="0" dirty="0"/>
          </a:p>
        </p:txBody>
      </p:sp>
      <p:sp>
        <p:nvSpPr>
          <p:cNvPr id="21" name="Text Placeholder 10"/>
          <p:cNvSpPr>
            <a:spLocks noGrp="1"/>
          </p:cNvSpPr>
          <p:nvPr>
            <p:ph type="body" sz="quarter" idx="18"/>
          </p:nvPr>
        </p:nvSpPr>
        <p:spPr>
          <a:xfrm>
            <a:off x="1420692" y="5651954"/>
            <a:ext cx="1575428" cy="629710"/>
          </a:xfrm>
        </p:spPr>
        <p:txBody>
          <a:bodyPr>
            <a:normAutofit/>
          </a:bodyPr>
          <a:lstStyle>
            <a:lvl1pPr marL="0" indent="0" algn="ctr">
              <a:buNone/>
              <a:defRPr sz="2000"/>
            </a:lvl1pPr>
          </a:lstStyle>
          <a:p>
            <a:pPr lvl="0"/>
            <a:r>
              <a:rPr lang="en-US"/>
              <a:t>Click to edit Master text styles</a:t>
            </a:r>
          </a:p>
        </p:txBody>
      </p:sp>
      <p:sp>
        <p:nvSpPr>
          <p:cNvPr id="22" name="Text Placeholder 10"/>
          <p:cNvSpPr>
            <a:spLocks noGrp="1"/>
          </p:cNvSpPr>
          <p:nvPr>
            <p:ph type="body" sz="quarter" idx="19"/>
          </p:nvPr>
        </p:nvSpPr>
        <p:spPr>
          <a:xfrm>
            <a:off x="838201" y="4070741"/>
            <a:ext cx="475488" cy="1468423"/>
          </a:xfrm>
        </p:spPr>
        <p:txBody>
          <a:bodyPr vert="vert270">
            <a:normAutofit/>
          </a:bodyPr>
          <a:lstStyle>
            <a:lvl1pPr marL="0" indent="0" algn="l">
              <a:buNone/>
              <a:defRPr sz="2000" b="1"/>
            </a:lvl1pPr>
          </a:lstStyle>
          <a:p>
            <a:pPr lvl="0"/>
            <a:r>
              <a:rPr lang="en-US"/>
              <a:t>Click to edit Master text styles</a:t>
            </a:r>
          </a:p>
        </p:txBody>
      </p:sp>
      <p:sp>
        <p:nvSpPr>
          <p:cNvPr id="29" name="Picture Placeholder 6"/>
          <p:cNvSpPr>
            <a:spLocks noGrp="1"/>
          </p:cNvSpPr>
          <p:nvPr>
            <p:ph type="pic" sz="quarter" idx="20"/>
          </p:nvPr>
        </p:nvSpPr>
        <p:spPr>
          <a:xfrm>
            <a:off x="5279331" y="1690688"/>
            <a:ext cx="1575428" cy="1468423"/>
          </a:xfrm>
        </p:spPr>
        <p:txBody>
          <a:bodyPr/>
          <a:lstStyle/>
          <a:p>
            <a:pPr lvl="0"/>
            <a:r>
              <a:rPr lang="en-US" noProof="0"/>
              <a:t>Click icon to add picture</a:t>
            </a:r>
            <a:endParaRPr lang="id-ID" noProof="0" dirty="0"/>
          </a:p>
        </p:txBody>
      </p:sp>
      <p:sp>
        <p:nvSpPr>
          <p:cNvPr id="30" name="Text Placeholder 10"/>
          <p:cNvSpPr>
            <a:spLocks noGrp="1"/>
          </p:cNvSpPr>
          <p:nvPr>
            <p:ph type="body" sz="quarter" idx="21"/>
          </p:nvPr>
        </p:nvSpPr>
        <p:spPr>
          <a:xfrm>
            <a:off x="5279331" y="3273879"/>
            <a:ext cx="1575428" cy="629710"/>
          </a:xfrm>
        </p:spPr>
        <p:txBody>
          <a:bodyPr>
            <a:normAutofit/>
          </a:bodyPr>
          <a:lstStyle>
            <a:lvl1pPr marL="0" indent="0" algn="ctr">
              <a:buNone/>
              <a:defRPr sz="2000"/>
            </a:lvl1pPr>
          </a:lstStyle>
          <a:p>
            <a:pPr lvl="0"/>
            <a:r>
              <a:rPr lang="en-US"/>
              <a:t>Click to edit Master text styles</a:t>
            </a:r>
          </a:p>
        </p:txBody>
      </p:sp>
      <p:sp>
        <p:nvSpPr>
          <p:cNvPr id="31" name="Text Placeholder 10"/>
          <p:cNvSpPr>
            <a:spLocks noGrp="1"/>
          </p:cNvSpPr>
          <p:nvPr>
            <p:ph type="body" sz="quarter" idx="22"/>
          </p:nvPr>
        </p:nvSpPr>
        <p:spPr>
          <a:xfrm>
            <a:off x="4696840" y="1692666"/>
            <a:ext cx="475488" cy="1468423"/>
          </a:xfrm>
        </p:spPr>
        <p:txBody>
          <a:bodyPr vert="vert270">
            <a:normAutofit/>
          </a:bodyPr>
          <a:lstStyle>
            <a:lvl1pPr marL="0" indent="0" algn="l">
              <a:buNone/>
              <a:defRPr sz="2000" b="1"/>
            </a:lvl1pPr>
          </a:lstStyle>
          <a:p>
            <a:pPr lvl="0"/>
            <a:r>
              <a:rPr lang="en-US"/>
              <a:t>Click to edit Master text styles</a:t>
            </a:r>
          </a:p>
        </p:txBody>
      </p:sp>
      <p:sp>
        <p:nvSpPr>
          <p:cNvPr id="32" name="Picture Placeholder 6"/>
          <p:cNvSpPr>
            <a:spLocks noGrp="1"/>
          </p:cNvSpPr>
          <p:nvPr>
            <p:ph type="pic" sz="quarter" idx="23"/>
          </p:nvPr>
        </p:nvSpPr>
        <p:spPr>
          <a:xfrm>
            <a:off x="5279331" y="4068763"/>
            <a:ext cx="1575428" cy="1468423"/>
          </a:xfrm>
        </p:spPr>
        <p:txBody>
          <a:bodyPr/>
          <a:lstStyle/>
          <a:p>
            <a:pPr lvl="0"/>
            <a:r>
              <a:rPr lang="en-US" noProof="0"/>
              <a:t>Click icon to add picture</a:t>
            </a:r>
            <a:endParaRPr lang="id-ID" noProof="0" dirty="0"/>
          </a:p>
        </p:txBody>
      </p:sp>
      <p:sp>
        <p:nvSpPr>
          <p:cNvPr id="33" name="Text Placeholder 10"/>
          <p:cNvSpPr>
            <a:spLocks noGrp="1"/>
          </p:cNvSpPr>
          <p:nvPr>
            <p:ph type="body" sz="quarter" idx="24"/>
          </p:nvPr>
        </p:nvSpPr>
        <p:spPr>
          <a:xfrm>
            <a:off x="5279331" y="5651954"/>
            <a:ext cx="1575428" cy="629710"/>
          </a:xfrm>
        </p:spPr>
        <p:txBody>
          <a:bodyPr>
            <a:normAutofit/>
          </a:bodyPr>
          <a:lstStyle>
            <a:lvl1pPr marL="0" indent="0" algn="ctr">
              <a:buNone/>
              <a:defRPr sz="2000"/>
            </a:lvl1pPr>
          </a:lstStyle>
          <a:p>
            <a:pPr lvl="0"/>
            <a:r>
              <a:rPr lang="en-US"/>
              <a:t>Click to edit Master text styles</a:t>
            </a:r>
          </a:p>
        </p:txBody>
      </p:sp>
      <p:sp>
        <p:nvSpPr>
          <p:cNvPr id="34" name="Text Placeholder 10"/>
          <p:cNvSpPr>
            <a:spLocks noGrp="1"/>
          </p:cNvSpPr>
          <p:nvPr>
            <p:ph type="body" sz="quarter" idx="25"/>
          </p:nvPr>
        </p:nvSpPr>
        <p:spPr>
          <a:xfrm>
            <a:off x="4696840" y="4070741"/>
            <a:ext cx="475488" cy="1468423"/>
          </a:xfrm>
        </p:spPr>
        <p:txBody>
          <a:bodyPr vert="vert270">
            <a:normAutofit/>
          </a:bodyPr>
          <a:lstStyle>
            <a:lvl1pPr marL="0" indent="0" algn="l">
              <a:buNone/>
              <a:defRPr sz="2000" b="1"/>
            </a:lvl1pPr>
          </a:lstStyle>
          <a:p>
            <a:pPr lvl="0"/>
            <a:r>
              <a:rPr lang="en-US"/>
              <a:t>Click to edit Master text styles</a:t>
            </a:r>
          </a:p>
        </p:txBody>
      </p:sp>
      <p:sp>
        <p:nvSpPr>
          <p:cNvPr id="35" name="Picture Placeholder 6"/>
          <p:cNvSpPr>
            <a:spLocks noGrp="1"/>
          </p:cNvSpPr>
          <p:nvPr>
            <p:ph type="pic" sz="quarter" idx="26"/>
          </p:nvPr>
        </p:nvSpPr>
        <p:spPr>
          <a:xfrm>
            <a:off x="9355221" y="1690688"/>
            <a:ext cx="1575428" cy="1468423"/>
          </a:xfrm>
        </p:spPr>
        <p:txBody>
          <a:bodyPr/>
          <a:lstStyle/>
          <a:p>
            <a:pPr lvl="0"/>
            <a:r>
              <a:rPr lang="en-US" noProof="0"/>
              <a:t>Click icon to add picture</a:t>
            </a:r>
            <a:endParaRPr lang="id-ID" noProof="0" dirty="0"/>
          </a:p>
        </p:txBody>
      </p:sp>
      <p:sp>
        <p:nvSpPr>
          <p:cNvPr id="36" name="Text Placeholder 10"/>
          <p:cNvSpPr>
            <a:spLocks noGrp="1"/>
          </p:cNvSpPr>
          <p:nvPr>
            <p:ph type="body" sz="quarter" idx="27"/>
          </p:nvPr>
        </p:nvSpPr>
        <p:spPr>
          <a:xfrm>
            <a:off x="9355221" y="3273879"/>
            <a:ext cx="1575428" cy="629710"/>
          </a:xfrm>
        </p:spPr>
        <p:txBody>
          <a:bodyPr>
            <a:normAutofit/>
          </a:bodyPr>
          <a:lstStyle>
            <a:lvl1pPr marL="0" indent="0" algn="ctr">
              <a:buNone/>
              <a:defRPr sz="2000"/>
            </a:lvl1pPr>
          </a:lstStyle>
          <a:p>
            <a:pPr lvl="0"/>
            <a:r>
              <a:rPr lang="en-US"/>
              <a:t>Click to edit Master text styles</a:t>
            </a:r>
          </a:p>
        </p:txBody>
      </p:sp>
      <p:sp>
        <p:nvSpPr>
          <p:cNvPr id="37" name="Text Placeholder 10"/>
          <p:cNvSpPr>
            <a:spLocks noGrp="1"/>
          </p:cNvSpPr>
          <p:nvPr>
            <p:ph type="body" sz="quarter" idx="28"/>
          </p:nvPr>
        </p:nvSpPr>
        <p:spPr>
          <a:xfrm>
            <a:off x="8772730" y="1692666"/>
            <a:ext cx="475488" cy="1468423"/>
          </a:xfrm>
        </p:spPr>
        <p:txBody>
          <a:bodyPr vert="vert270">
            <a:normAutofit/>
          </a:bodyPr>
          <a:lstStyle>
            <a:lvl1pPr marL="0" indent="0" algn="l">
              <a:buNone/>
              <a:defRPr sz="2000" b="1"/>
            </a:lvl1pPr>
          </a:lstStyle>
          <a:p>
            <a:pPr lvl="0"/>
            <a:r>
              <a:rPr lang="en-US"/>
              <a:t>Click to edit Master text styles</a:t>
            </a:r>
          </a:p>
        </p:txBody>
      </p:sp>
      <p:sp>
        <p:nvSpPr>
          <p:cNvPr id="38" name="Picture Placeholder 6"/>
          <p:cNvSpPr>
            <a:spLocks noGrp="1"/>
          </p:cNvSpPr>
          <p:nvPr>
            <p:ph type="pic" sz="quarter" idx="29"/>
          </p:nvPr>
        </p:nvSpPr>
        <p:spPr>
          <a:xfrm>
            <a:off x="9355221" y="4068763"/>
            <a:ext cx="1575428" cy="1468423"/>
          </a:xfrm>
        </p:spPr>
        <p:txBody>
          <a:bodyPr/>
          <a:lstStyle/>
          <a:p>
            <a:pPr lvl="0"/>
            <a:r>
              <a:rPr lang="en-US" noProof="0"/>
              <a:t>Click icon to add picture</a:t>
            </a:r>
            <a:endParaRPr lang="id-ID" noProof="0" dirty="0"/>
          </a:p>
        </p:txBody>
      </p:sp>
      <p:sp>
        <p:nvSpPr>
          <p:cNvPr id="39" name="Text Placeholder 10"/>
          <p:cNvSpPr>
            <a:spLocks noGrp="1"/>
          </p:cNvSpPr>
          <p:nvPr>
            <p:ph type="body" sz="quarter" idx="30"/>
          </p:nvPr>
        </p:nvSpPr>
        <p:spPr>
          <a:xfrm>
            <a:off x="9355221" y="5668611"/>
            <a:ext cx="1575428" cy="629710"/>
          </a:xfrm>
        </p:spPr>
        <p:txBody>
          <a:bodyPr>
            <a:normAutofit/>
          </a:bodyPr>
          <a:lstStyle>
            <a:lvl1pPr marL="0" indent="0" algn="ctr">
              <a:buNone/>
              <a:defRPr sz="2000"/>
            </a:lvl1pPr>
          </a:lstStyle>
          <a:p>
            <a:pPr lvl="0"/>
            <a:r>
              <a:rPr lang="en-US"/>
              <a:t>Click to edit Master text styles</a:t>
            </a:r>
          </a:p>
        </p:txBody>
      </p:sp>
      <p:sp>
        <p:nvSpPr>
          <p:cNvPr id="40" name="Text Placeholder 10"/>
          <p:cNvSpPr>
            <a:spLocks noGrp="1"/>
          </p:cNvSpPr>
          <p:nvPr>
            <p:ph type="body" sz="quarter" idx="31"/>
          </p:nvPr>
        </p:nvSpPr>
        <p:spPr>
          <a:xfrm>
            <a:off x="8772730" y="4070741"/>
            <a:ext cx="475488" cy="1468423"/>
          </a:xfrm>
        </p:spPr>
        <p:txBody>
          <a:bodyPr vert="vert270">
            <a:normAutofit/>
          </a:bodyPr>
          <a:lstStyle>
            <a:lvl1pPr marL="0" indent="0" algn="l">
              <a:buNone/>
              <a:defRPr sz="2000" b="1"/>
            </a:lvl1pPr>
          </a:lstStyle>
          <a:p>
            <a:pPr lvl="0"/>
            <a:r>
              <a:rPr lang="en-US"/>
              <a:t>Click to edit Master text styles</a:t>
            </a:r>
          </a:p>
        </p:txBody>
      </p:sp>
      <p:sp>
        <p:nvSpPr>
          <p:cNvPr id="2" name="Footer Placeholder 2">
            <a:extLst>
              <a:ext uri="{FF2B5EF4-FFF2-40B4-BE49-F238E27FC236}">
                <a16:creationId xmlns:a16="http://schemas.microsoft.com/office/drawing/2014/main" id="{C6A27300-BF9D-5E8E-6FA7-D0AFB5B0B220}"/>
              </a:ext>
            </a:extLst>
          </p:cNvPr>
          <p:cNvSpPr>
            <a:spLocks noGrp="1"/>
          </p:cNvSpPr>
          <p:nvPr>
            <p:ph type="ftr" sz="quarter" idx="32"/>
          </p:nvPr>
        </p:nvSpPr>
        <p:spPr>
          <a:xfrm>
            <a:off x="838200" y="6356350"/>
            <a:ext cx="10515600" cy="365125"/>
          </a:xfrm>
        </p:spPr>
        <p:txBody>
          <a:bodyPr/>
          <a:lstStyle>
            <a:lvl1pPr>
              <a:defRPr/>
            </a:lvl1pPr>
          </a:lstStyle>
          <a:p>
            <a:pPr>
              <a:defRPr/>
            </a:pPr>
            <a:endParaRPr lang="en-US"/>
          </a:p>
        </p:txBody>
      </p:sp>
    </p:spTree>
    <p:extLst>
      <p:ext uri="{BB962C8B-B14F-4D97-AF65-F5344CB8AC3E}">
        <p14:creationId xmlns:p14="http://schemas.microsoft.com/office/powerpoint/2010/main" val="1396209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90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68E97B-11AC-53FE-75BC-B1B25A0CAA41}"/>
              </a:ext>
            </a:extLst>
          </p:cNvPr>
          <p:cNvSpPr/>
          <p:nvPr userDrawn="1"/>
        </p:nvSpPr>
        <p:spPr>
          <a:xfrm>
            <a:off x="506413" y="892175"/>
            <a:ext cx="11174412" cy="5338763"/>
          </a:xfrm>
          <a:prstGeom prst="rect">
            <a:avLst/>
          </a:prstGeom>
          <a:solidFill>
            <a:schemeClr val="bg1"/>
          </a:solidFill>
          <a:ln>
            <a:noFill/>
          </a:ln>
          <a:effectLst>
            <a:outerShdw blurRad="193713" dist="114300" dir="336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sp>
        <p:nvSpPr>
          <p:cNvPr id="5" name="Slide Number Placeholder 1">
            <a:extLst>
              <a:ext uri="{FF2B5EF4-FFF2-40B4-BE49-F238E27FC236}">
                <a16:creationId xmlns:a16="http://schemas.microsoft.com/office/drawing/2014/main" id="{046B032D-AFFA-9563-7546-E6FF984F4BCF}"/>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9EA70301-D36B-45B6-8B75-38EE20DDABEB}" type="slidenum">
              <a:rPr lang="fr-CA" sz="800" smtClean="0">
                <a:solidFill>
                  <a:srgbClr val="EA971F"/>
                </a:solidFill>
                <a:latin typeface="Gotham Bold" panose="02000604040000020004" pitchFamily="2" charset="0"/>
              </a:rPr>
              <a:pPr>
                <a:defRPr/>
              </a:pPr>
              <a:t>‹#›</a:t>
            </a:fld>
            <a:endParaRPr lang="fr-CA" sz="800">
              <a:solidFill>
                <a:srgbClr val="EA971F"/>
              </a:solidFill>
              <a:latin typeface="Gotham Bold" panose="02000604040000020004" pitchFamily="2" charset="0"/>
            </a:endParaRPr>
          </a:p>
        </p:txBody>
      </p:sp>
      <p:sp>
        <p:nvSpPr>
          <p:cNvPr id="6" name="Rectangle 5">
            <a:extLst>
              <a:ext uri="{FF2B5EF4-FFF2-40B4-BE49-F238E27FC236}">
                <a16:creationId xmlns:a16="http://schemas.microsoft.com/office/drawing/2014/main" id="{C0F9A878-19F5-700B-1B4A-1FEC04A48FDC}"/>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pic>
        <p:nvPicPr>
          <p:cNvPr id="7" name="Picture 4" descr="Image result for wine institute logo">
            <a:extLst>
              <a:ext uri="{FF2B5EF4-FFF2-40B4-BE49-F238E27FC236}">
                <a16:creationId xmlns:a16="http://schemas.microsoft.com/office/drawing/2014/main" id="{CB27C8B3-FA6F-D2D6-7B07-6FA36D0267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675" y="6291263"/>
            <a:ext cx="4889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2"/>
          </p:nvPr>
        </p:nvSpPr>
        <p:spPr>
          <a:xfrm>
            <a:off x="784719" y="1298448"/>
            <a:ext cx="4456112" cy="709646"/>
          </a:xfrm>
        </p:spPr>
        <p:txBody>
          <a:bodyPr>
            <a:normAutofit/>
          </a:bodyPr>
          <a:lstStyle>
            <a:lvl1pPr marL="0" indent="0">
              <a:buNone/>
              <a:defRPr lang="en-US" sz="3200" b="0" i="0" kern="1200" dirty="0" smtClean="0">
                <a:solidFill>
                  <a:srgbClr val="FFBD26"/>
                </a:solidFill>
                <a:latin typeface="Gotham"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p:cNvSpPr>
            <a:spLocks noGrp="1"/>
          </p:cNvSpPr>
          <p:nvPr>
            <p:ph type="body" sz="quarter" idx="13"/>
          </p:nvPr>
        </p:nvSpPr>
        <p:spPr>
          <a:xfrm>
            <a:off x="784225" y="2090244"/>
            <a:ext cx="4702175" cy="338554"/>
          </a:xfrm>
        </p:spPr>
        <p:txBody>
          <a:bodyPr>
            <a:spAutoFit/>
          </a:bodyPr>
          <a:lstStyle>
            <a:lvl1pPr marL="0" indent="0">
              <a:lnSpc>
                <a:spcPct val="100000"/>
              </a:lnSpc>
              <a:buNone/>
              <a:defRPr sz="1600" b="0" i="0">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2677024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Main Conten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D2D1CA-8BD8-C0F5-B37D-BFC7360EE949}"/>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7F9F89FD-378D-47FE-B737-E6EA47D8BFB7}" type="slidenum">
              <a:rPr lang="fr-CA" sz="800" smtClean="0">
                <a:solidFill>
                  <a:srgbClr val="191D17"/>
                </a:solidFill>
                <a:latin typeface="Gotham Medium" panose="02000604030000020004" pitchFamily="2" charset="0"/>
              </a:rPr>
              <a:pPr>
                <a:defRPr/>
              </a:pPr>
              <a:t>‹#›</a:t>
            </a:fld>
            <a:endParaRPr lang="fr-CA" sz="800">
              <a:solidFill>
                <a:srgbClr val="191D17"/>
              </a:solidFill>
              <a:latin typeface="Gotham Medium" panose="02000604030000020004" pitchFamily="2" charset="0"/>
            </a:endParaRPr>
          </a:p>
        </p:txBody>
      </p:sp>
      <p:sp>
        <p:nvSpPr>
          <p:cNvPr id="5" name="Rectangle 4">
            <a:extLst>
              <a:ext uri="{FF2B5EF4-FFF2-40B4-BE49-F238E27FC236}">
                <a16:creationId xmlns:a16="http://schemas.microsoft.com/office/drawing/2014/main" id="{422A69C7-10B8-FD42-14F0-63FEBFA300F5}"/>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sp>
        <p:nvSpPr>
          <p:cNvPr id="6" name="Rectangle 5">
            <a:extLst>
              <a:ext uri="{FF2B5EF4-FFF2-40B4-BE49-F238E27FC236}">
                <a16:creationId xmlns:a16="http://schemas.microsoft.com/office/drawing/2014/main" id="{74876717-4966-FF08-B6DB-DDC901EF637E}"/>
              </a:ext>
            </a:extLst>
          </p:cNvPr>
          <p:cNvSpPr/>
          <p:nvPr userDrawn="1"/>
        </p:nvSpPr>
        <p:spPr>
          <a:xfrm>
            <a:off x="511175" y="1306513"/>
            <a:ext cx="146050" cy="404812"/>
          </a:xfrm>
          <a:prstGeom prst="rect">
            <a:avLst/>
          </a:prstGeom>
          <a:solidFill>
            <a:srgbClr val="9DB7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schemeClr val="bg1"/>
              </a:solidFill>
              <a:latin typeface="Gotham Bold" panose="02000604040000020004" pitchFamily="2" charset="0"/>
            </a:endParaRPr>
          </a:p>
        </p:txBody>
      </p:sp>
      <p:sp>
        <p:nvSpPr>
          <p:cNvPr id="3" name="Text Placeholder 2"/>
          <p:cNvSpPr>
            <a:spLocks noGrp="1"/>
          </p:cNvSpPr>
          <p:nvPr>
            <p:ph type="body" sz="quarter" idx="12"/>
          </p:nvPr>
        </p:nvSpPr>
        <p:spPr>
          <a:xfrm>
            <a:off x="784719" y="1260348"/>
            <a:ext cx="4456112" cy="1089529"/>
          </a:xfrm>
        </p:spPr>
        <p:txBody>
          <a:bodyPr>
            <a:spAutoFit/>
          </a:bodyPr>
          <a:lstStyle>
            <a:lvl1pPr marL="0" indent="0">
              <a:buNone/>
              <a:defRPr lang="en-US" sz="3600" b="1" i="0" kern="1200" dirty="0" smtClean="0">
                <a:solidFill>
                  <a:srgbClr val="003B5C"/>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p:cNvSpPr>
            <a:spLocks noGrp="1"/>
          </p:cNvSpPr>
          <p:nvPr>
            <p:ph type="body" sz="quarter" idx="13"/>
          </p:nvPr>
        </p:nvSpPr>
        <p:spPr>
          <a:xfrm>
            <a:off x="784225" y="2452194"/>
            <a:ext cx="4702175" cy="369332"/>
          </a:xfrm>
        </p:spPr>
        <p:txBody>
          <a:bodyPr>
            <a:spAutoFit/>
          </a:bodyPr>
          <a:lstStyle>
            <a:lvl1pPr marL="0" indent="0">
              <a:lnSpc>
                <a:spcPct val="100000"/>
              </a:lnSpc>
              <a:buNone/>
              <a:defRPr sz="1800" b="0" i="0">
                <a:solidFill>
                  <a:srgbClr val="003B5C"/>
                </a:solidFill>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3413129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Main Conten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9C251F-B25C-92F9-DA62-4E03A553D912}"/>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FEE07AAB-2B51-4839-98E8-9B87AEEC9A92}" type="slidenum">
              <a:rPr lang="fr-CA" sz="800" smtClean="0">
                <a:solidFill>
                  <a:srgbClr val="003B5C"/>
                </a:solidFill>
                <a:latin typeface="Gotham Medium" panose="02000604030000020004" pitchFamily="2" charset="0"/>
              </a:rPr>
              <a:pPr>
                <a:defRPr/>
              </a:pPr>
              <a:t>‹#›</a:t>
            </a:fld>
            <a:endParaRPr lang="fr-CA" sz="800">
              <a:solidFill>
                <a:srgbClr val="003B5C"/>
              </a:solidFill>
              <a:latin typeface="Gotham Medium" panose="02000604030000020004" pitchFamily="2" charset="0"/>
            </a:endParaRPr>
          </a:p>
        </p:txBody>
      </p:sp>
      <p:sp>
        <p:nvSpPr>
          <p:cNvPr id="5" name="Rectangle 4">
            <a:extLst>
              <a:ext uri="{FF2B5EF4-FFF2-40B4-BE49-F238E27FC236}">
                <a16:creationId xmlns:a16="http://schemas.microsoft.com/office/drawing/2014/main" id="{3B1173D8-0B12-68D1-2E65-990AD9BC5C7B}"/>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sp>
        <p:nvSpPr>
          <p:cNvPr id="3" name="Text Placeholder 2"/>
          <p:cNvSpPr>
            <a:spLocks noGrp="1"/>
          </p:cNvSpPr>
          <p:nvPr>
            <p:ph type="body" sz="quarter" idx="12"/>
          </p:nvPr>
        </p:nvSpPr>
        <p:spPr>
          <a:xfrm>
            <a:off x="784719" y="1260348"/>
            <a:ext cx="4456112" cy="1089529"/>
          </a:xfrm>
        </p:spPr>
        <p:txBody>
          <a:bodyPr>
            <a:spAutoFit/>
          </a:bodyPr>
          <a:lstStyle>
            <a:lvl1pPr marL="0" indent="0">
              <a:buNone/>
              <a:defRPr lang="en-US" sz="3600" b="1" i="0" kern="1200" dirty="0" smtClean="0">
                <a:solidFill>
                  <a:srgbClr val="003B5C"/>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p:cNvSpPr>
            <a:spLocks noGrp="1"/>
          </p:cNvSpPr>
          <p:nvPr>
            <p:ph type="body" sz="quarter" idx="13"/>
          </p:nvPr>
        </p:nvSpPr>
        <p:spPr>
          <a:xfrm>
            <a:off x="784225" y="2452194"/>
            <a:ext cx="4702175" cy="369332"/>
          </a:xfrm>
        </p:spPr>
        <p:txBody>
          <a:bodyPr>
            <a:spAutoFit/>
          </a:bodyPr>
          <a:lstStyle>
            <a:lvl1pPr marL="0" indent="0">
              <a:lnSpc>
                <a:spcPct val="100000"/>
              </a:lnSpc>
              <a:buNone/>
              <a:defRPr sz="1800" b="0" i="0">
                <a:solidFill>
                  <a:srgbClr val="003B5C"/>
                </a:solidFill>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5903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Main Conten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B1CE9-1239-E5EF-BFAD-F970F96BD0A1}"/>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66760757-1FC5-4288-B224-0B87D9D6CDD6}" type="slidenum">
              <a:rPr lang="fr-CA" sz="800" smtClean="0">
                <a:solidFill>
                  <a:srgbClr val="003B5C"/>
                </a:solidFill>
                <a:latin typeface="Gotham Medium" panose="02000604030000020004" pitchFamily="2" charset="0"/>
              </a:rPr>
              <a:pPr>
                <a:defRPr/>
              </a:pPr>
              <a:t>‹#›</a:t>
            </a:fld>
            <a:endParaRPr lang="fr-CA" sz="800">
              <a:solidFill>
                <a:srgbClr val="003B5C"/>
              </a:solidFill>
              <a:latin typeface="Gotham Medium" panose="02000604030000020004" pitchFamily="2" charset="0"/>
            </a:endParaRPr>
          </a:p>
        </p:txBody>
      </p:sp>
      <p:sp>
        <p:nvSpPr>
          <p:cNvPr id="5" name="Rectangle 4">
            <a:extLst>
              <a:ext uri="{FF2B5EF4-FFF2-40B4-BE49-F238E27FC236}">
                <a16:creationId xmlns:a16="http://schemas.microsoft.com/office/drawing/2014/main" id="{5F8B5D40-E076-EDE0-E829-434CC1C88808}"/>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sp>
        <p:nvSpPr>
          <p:cNvPr id="3" name="Text Placeholder 2"/>
          <p:cNvSpPr>
            <a:spLocks noGrp="1"/>
          </p:cNvSpPr>
          <p:nvPr>
            <p:ph type="body" sz="quarter" idx="12"/>
          </p:nvPr>
        </p:nvSpPr>
        <p:spPr>
          <a:xfrm>
            <a:off x="347397" y="380531"/>
            <a:ext cx="4456112" cy="709646"/>
          </a:xfrm>
        </p:spPr>
        <p:txBody>
          <a:bodyPr>
            <a:normAutofit/>
          </a:bodyPr>
          <a:lstStyle>
            <a:lvl1pPr marL="0" indent="0">
              <a:buNone/>
              <a:defRPr lang="en-US" sz="3600" b="1" i="0" kern="1200" dirty="0" smtClean="0">
                <a:solidFill>
                  <a:srgbClr val="003B5C"/>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p:cNvSpPr>
            <a:spLocks noGrp="1"/>
          </p:cNvSpPr>
          <p:nvPr>
            <p:ph type="body" sz="quarter" idx="13"/>
          </p:nvPr>
        </p:nvSpPr>
        <p:spPr>
          <a:xfrm>
            <a:off x="346903" y="1172327"/>
            <a:ext cx="4702175" cy="338554"/>
          </a:xfrm>
        </p:spPr>
        <p:txBody>
          <a:bodyPr>
            <a:spAutoFit/>
          </a:bodyPr>
          <a:lstStyle>
            <a:lvl1pPr marL="0" indent="0">
              <a:lnSpc>
                <a:spcPct val="100000"/>
              </a:lnSpc>
              <a:buNone/>
              <a:defRPr sz="1600" b="0" i="0">
                <a:solidFill>
                  <a:srgbClr val="003B5C"/>
                </a:solidFill>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3609404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Main Conten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48266B-C2D1-56E8-894C-D28DA391E4CE}"/>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87064447-0194-4ECB-A2A7-113DE209B91B}" type="slidenum">
              <a:rPr lang="fr-CA" sz="800" smtClean="0">
                <a:solidFill>
                  <a:srgbClr val="191D17"/>
                </a:solidFill>
                <a:latin typeface="Gotham Medium" panose="02000604030000020004" pitchFamily="2" charset="0"/>
              </a:rPr>
              <a:pPr>
                <a:defRPr/>
              </a:pPr>
              <a:t>‹#›</a:t>
            </a:fld>
            <a:endParaRPr lang="fr-CA" sz="800">
              <a:solidFill>
                <a:srgbClr val="191D17"/>
              </a:solidFill>
              <a:latin typeface="Gotham Medium" panose="02000604030000020004" pitchFamily="2" charset="0"/>
            </a:endParaRPr>
          </a:p>
        </p:txBody>
      </p:sp>
      <p:sp>
        <p:nvSpPr>
          <p:cNvPr id="3" name="Text Placeholder 2"/>
          <p:cNvSpPr>
            <a:spLocks noGrp="1"/>
          </p:cNvSpPr>
          <p:nvPr>
            <p:ph type="body" sz="quarter" idx="12"/>
          </p:nvPr>
        </p:nvSpPr>
        <p:spPr>
          <a:xfrm>
            <a:off x="347396" y="556377"/>
            <a:ext cx="11601047" cy="709646"/>
          </a:xfrm>
        </p:spPr>
        <p:txBody>
          <a:bodyPr>
            <a:normAutofit/>
          </a:bodyPr>
          <a:lstStyle>
            <a:lvl1pPr marL="0" indent="0" algn="ctr">
              <a:buNone/>
              <a:defRPr lang="en-US" sz="3600" b="1" i="0" kern="1200" dirty="0" smtClean="0">
                <a:solidFill>
                  <a:srgbClr val="003B5C"/>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112864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Main Content">
    <p:bg>
      <p:bgPr>
        <a:solidFill>
          <a:srgbClr val="003B5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37293F-F9E5-EFB2-F61E-753269D28C65}"/>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7EE648B0-1AC8-4455-A02C-45332FE956E4}" type="slidenum">
              <a:rPr lang="fr-CA" sz="800" smtClean="0">
                <a:solidFill>
                  <a:schemeClr val="bg1"/>
                </a:solidFill>
                <a:latin typeface="Gotham Medium" panose="02000604030000020004" pitchFamily="2" charset="0"/>
              </a:rPr>
              <a:pPr>
                <a:defRPr/>
              </a:pPr>
              <a:t>‹#›</a:t>
            </a:fld>
            <a:endParaRPr lang="fr-CA" sz="800">
              <a:solidFill>
                <a:schemeClr val="bg1"/>
              </a:solidFill>
              <a:latin typeface="Gotham Medium" panose="02000604030000020004" pitchFamily="2" charset="0"/>
            </a:endParaRPr>
          </a:p>
        </p:txBody>
      </p:sp>
      <p:sp>
        <p:nvSpPr>
          <p:cNvPr id="5" name="Rectangle 4">
            <a:extLst>
              <a:ext uri="{FF2B5EF4-FFF2-40B4-BE49-F238E27FC236}">
                <a16:creationId xmlns:a16="http://schemas.microsoft.com/office/drawing/2014/main" id="{C1E08C51-5AA9-5C96-968D-394114FE0368}"/>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sp>
        <p:nvSpPr>
          <p:cNvPr id="6" name="Rectangle 5">
            <a:extLst>
              <a:ext uri="{FF2B5EF4-FFF2-40B4-BE49-F238E27FC236}">
                <a16:creationId xmlns:a16="http://schemas.microsoft.com/office/drawing/2014/main" id="{51B9EB90-7149-6CD7-701E-FA0D0B1DD044}"/>
              </a:ext>
            </a:extLst>
          </p:cNvPr>
          <p:cNvSpPr/>
          <p:nvPr userDrawn="1"/>
        </p:nvSpPr>
        <p:spPr>
          <a:xfrm>
            <a:off x="511175" y="1306513"/>
            <a:ext cx="146050" cy="404812"/>
          </a:xfrm>
          <a:prstGeom prst="rect">
            <a:avLst/>
          </a:prstGeom>
          <a:solidFill>
            <a:srgbClr val="CAD9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schemeClr val="bg1"/>
              </a:solidFill>
              <a:latin typeface="Gotham Bold" panose="02000604040000020004" pitchFamily="2" charset="0"/>
            </a:endParaRPr>
          </a:p>
        </p:txBody>
      </p:sp>
      <p:sp>
        <p:nvSpPr>
          <p:cNvPr id="3" name="Text Placeholder 2"/>
          <p:cNvSpPr>
            <a:spLocks noGrp="1"/>
          </p:cNvSpPr>
          <p:nvPr>
            <p:ph type="body" sz="quarter" idx="12"/>
          </p:nvPr>
        </p:nvSpPr>
        <p:spPr>
          <a:xfrm>
            <a:off x="784719" y="1260348"/>
            <a:ext cx="4456112" cy="1089529"/>
          </a:xfrm>
        </p:spPr>
        <p:txBody>
          <a:bodyPr>
            <a:spAutoFit/>
          </a:bodyPr>
          <a:lstStyle>
            <a:lvl1pPr marL="0" indent="0">
              <a:buNone/>
              <a:defRPr lang="en-US" sz="3600" b="1" i="0" kern="1200" dirty="0" smtClean="0">
                <a:solidFill>
                  <a:schemeClr val="bg1"/>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p:cNvSpPr>
            <a:spLocks noGrp="1"/>
          </p:cNvSpPr>
          <p:nvPr>
            <p:ph type="body" sz="quarter" idx="13"/>
          </p:nvPr>
        </p:nvSpPr>
        <p:spPr>
          <a:xfrm>
            <a:off x="784225" y="2452194"/>
            <a:ext cx="4702175" cy="369332"/>
          </a:xfrm>
        </p:spPr>
        <p:txBody>
          <a:bodyPr>
            <a:spAutoFit/>
          </a:bodyPr>
          <a:lstStyle>
            <a:lvl1pPr marL="0" indent="0">
              <a:lnSpc>
                <a:spcPct val="100000"/>
              </a:lnSpc>
              <a:buNone/>
              <a:defRPr sz="1800" b="0" i="0">
                <a:solidFill>
                  <a:schemeClr val="bg1"/>
                </a:solidFill>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242857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369EAC3-1FA8-DFE0-14B4-2CDF63AB3C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ED1C2F-7A47-6FA3-6A7D-078317F0E6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EF730D-94A4-4A04-DD15-A299F7394FBC}"/>
              </a:ext>
            </a:extLst>
          </p:cNvPr>
          <p:cNvSpPr>
            <a:spLocks noGrp="1" noChangeArrowheads="1"/>
          </p:cNvSpPr>
          <p:nvPr>
            <p:ph type="sldNum" sz="quarter" idx="12"/>
          </p:nvPr>
        </p:nvSpPr>
        <p:spPr>
          <a:ln/>
        </p:spPr>
        <p:txBody>
          <a:bodyPr/>
          <a:lstStyle>
            <a:lvl1pPr>
              <a:defRPr/>
            </a:lvl1pPr>
          </a:lstStyle>
          <a:p>
            <a:pPr>
              <a:defRPr/>
            </a:pPr>
            <a:fld id="{414982A1-4840-4CA5-BF23-8AB1D3BAAFE5}" type="slidenum">
              <a:rPr lang="en-US" altLang="en-US"/>
              <a:pPr>
                <a:defRPr/>
              </a:pPr>
              <a:t>‹#›</a:t>
            </a:fld>
            <a:endParaRPr lang="en-US" altLang="en-US"/>
          </a:p>
        </p:txBody>
      </p:sp>
    </p:spTree>
    <p:extLst>
      <p:ext uri="{BB962C8B-B14F-4D97-AF65-F5344CB8AC3E}">
        <p14:creationId xmlns:p14="http://schemas.microsoft.com/office/powerpoint/2010/main" val="3963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Main Content">
    <p:bg>
      <p:bgPr>
        <a:solidFill>
          <a:srgbClr val="013C68"/>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EF0BBE-5FC0-E414-88EC-B2676B8EAA92}"/>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72B6E6D5-D16B-4A97-9BB5-455FDF66D8A2}" type="slidenum">
              <a:rPr lang="fr-CA" sz="800" smtClean="0">
                <a:solidFill>
                  <a:schemeClr val="bg1"/>
                </a:solidFill>
                <a:latin typeface="Gotham Medium" panose="02000604030000020004" pitchFamily="2" charset="0"/>
              </a:rPr>
              <a:pPr>
                <a:defRPr/>
              </a:pPr>
              <a:t>‹#›</a:t>
            </a:fld>
            <a:endParaRPr lang="fr-CA" sz="800">
              <a:solidFill>
                <a:schemeClr val="bg1"/>
              </a:solidFill>
              <a:latin typeface="Gotham Medium" panose="02000604030000020004" pitchFamily="2" charset="0"/>
            </a:endParaRPr>
          </a:p>
        </p:txBody>
      </p:sp>
      <p:sp>
        <p:nvSpPr>
          <p:cNvPr id="3" name="Text Placeholder 2"/>
          <p:cNvSpPr>
            <a:spLocks noGrp="1"/>
          </p:cNvSpPr>
          <p:nvPr>
            <p:ph type="body" sz="quarter" idx="12"/>
          </p:nvPr>
        </p:nvSpPr>
        <p:spPr>
          <a:xfrm>
            <a:off x="347396" y="556377"/>
            <a:ext cx="11601047" cy="709646"/>
          </a:xfrm>
        </p:spPr>
        <p:txBody>
          <a:bodyPr>
            <a:normAutofit/>
          </a:bodyPr>
          <a:lstStyle>
            <a:lvl1pPr marL="0" indent="0" algn="ctr">
              <a:buNone/>
              <a:defRPr lang="en-US" sz="3600" b="1" i="0" kern="1200" dirty="0" smtClean="0">
                <a:solidFill>
                  <a:schemeClr val="bg1"/>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87360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in Content-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534C39-92A2-2382-4934-9FB22920A2D6}"/>
              </a:ext>
            </a:extLst>
          </p:cNvPr>
          <p:cNvSpPr/>
          <p:nvPr userDrawn="1"/>
        </p:nvSpPr>
        <p:spPr>
          <a:xfrm>
            <a:off x="506413" y="892175"/>
            <a:ext cx="11174412" cy="5338763"/>
          </a:xfrm>
          <a:prstGeom prst="rect">
            <a:avLst/>
          </a:prstGeom>
          <a:solidFill>
            <a:schemeClr val="bg1"/>
          </a:solidFill>
          <a:ln>
            <a:noFill/>
          </a:ln>
          <a:effectLst>
            <a:outerShdw blurRad="193713" dist="114300" dir="336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pic>
        <p:nvPicPr>
          <p:cNvPr id="5" name="Google Shape;111;p149">
            <a:extLst>
              <a:ext uri="{FF2B5EF4-FFF2-40B4-BE49-F238E27FC236}">
                <a16:creationId xmlns:a16="http://schemas.microsoft.com/office/drawing/2014/main" id="{5349D4A3-E2ED-F1B3-E493-9A55980441EB}"/>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9588" y="342900"/>
            <a:ext cx="1695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D0DD64DC-574A-C009-AC4A-5AB78C5B3B84}"/>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44B2E49E-0F0B-46E4-9AF1-9AC77BD82E45}" type="slidenum">
              <a:rPr lang="fr-CA" sz="800" smtClean="0">
                <a:solidFill>
                  <a:srgbClr val="EA971F"/>
                </a:solidFill>
                <a:latin typeface="Gotham Bold" panose="02000604040000020004" pitchFamily="2" charset="0"/>
              </a:rPr>
              <a:pPr>
                <a:defRPr/>
              </a:pPr>
              <a:t>‹#›</a:t>
            </a:fld>
            <a:endParaRPr lang="fr-CA" sz="800">
              <a:solidFill>
                <a:srgbClr val="EA971F"/>
              </a:solidFill>
              <a:latin typeface="Gotham Bold" panose="02000604040000020004" pitchFamily="2" charset="0"/>
            </a:endParaRPr>
          </a:p>
        </p:txBody>
      </p:sp>
      <p:sp>
        <p:nvSpPr>
          <p:cNvPr id="7" name="Rectangle 6">
            <a:extLst>
              <a:ext uri="{FF2B5EF4-FFF2-40B4-BE49-F238E27FC236}">
                <a16:creationId xmlns:a16="http://schemas.microsoft.com/office/drawing/2014/main" id="{86FC7BA1-ABE8-77DC-64D2-38CD7BB953A0}"/>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sp>
        <p:nvSpPr>
          <p:cNvPr id="8" name="Rectangle 7">
            <a:extLst>
              <a:ext uri="{FF2B5EF4-FFF2-40B4-BE49-F238E27FC236}">
                <a16:creationId xmlns:a16="http://schemas.microsoft.com/office/drawing/2014/main" id="{0C689873-F6F4-EF34-0ABA-5E4E4C77828E}"/>
              </a:ext>
            </a:extLst>
          </p:cNvPr>
          <p:cNvSpPr/>
          <p:nvPr userDrawn="1"/>
        </p:nvSpPr>
        <p:spPr>
          <a:xfrm>
            <a:off x="511175" y="1306513"/>
            <a:ext cx="146050" cy="404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sp>
        <p:nvSpPr>
          <p:cNvPr id="3" name="Text Placeholder 2"/>
          <p:cNvSpPr>
            <a:spLocks noGrp="1"/>
          </p:cNvSpPr>
          <p:nvPr>
            <p:ph type="body" sz="quarter" idx="12"/>
          </p:nvPr>
        </p:nvSpPr>
        <p:spPr>
          <a:xfrm>
            <a:off x="784719" y="1298448"/>
            <a:ext cx="4456112" cy="709646"/>
          </a:xfrm>
        </p:spPr>
        <p:txBody>
          <a:bodyPr>
            <a:normAutofit/>
          </a:bodyPr>
          <a:lstStyle>
            <a:lvl1pPr marL="0" indent="0">
              <a:buNone/>
              <a:defRPr lang="en-US" sz="3200" b="1" i="0" kern="1200" dirty="0" smtClean="0">
                <a:solidFill>
                  <a:schemeClr val="accent3"/>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p:cNvSpPr>
            <a:spLocks noGrp="1"/>
          </p:cNvSpPr>
          <p:nvPr>
            <p:ph type="body" sz="quarter" idx="13"/>
          </p:nvPr>
        </p:nvSpPr>
        <p:spPr>
          <a:xfrm>
            <a:off x="784225" y="2090244"/>
            <a:ext cx="4702175" cy="338554"/>
          </a:xfrm>
        </p:spPr>
        <p:txBody>
          <a:bodyPr>
            <a:spAutoFit/>
          </a:bodyPr>
          <a:lstStyle>
            <a:lvl1pPr marL="0" indent="0">
              <a:lnSpc>
                <a:spcPct val="100000"/>
              </a:lnSpc>
              <a:buNone/>
              <a:defRPr sz="1600" b="0" i="0">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480957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in Content-CRIM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941A56-D08E-129A-B47C-450FB5B12AD7}"/>
              </a:ext>
            </a:extLst>
          </p:cNvPr>
          <p:cNvSpPr/>
          <p:nvPr userDrawn="1"/>
        </p:nvSpPr>
        <p:spPr>
          <a:xfrm>
            <a:off x="506413" y="892175"/>
            <a:ext cx="11174412" cy="5338763"/>
          </a:xfrm>
          <a:prstGeom prst="rect">
            <a:avLst/>
          </a:prstGeom>
          <a:solidFill>
            <a:schemeClr val="bg1"/>
          </a:solidFill>
          <a:ln>
            <a:noFill/>
          </a:ln>
          <a:effectLst>
            <a:outerShdw blurRad="193713" dist="114300" dir="336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pic>
        <p:nvPicPr>
          <p:cNvPr id="5" name="Google Shape;111;p149">
            <a:extLst>
              <a:ext uri="{FF2B5EF4-FFF2-40B4-BE49-F238E27FC236}">
                <a16:creationId xmlns:a16="http://schemas.microsoft.com/office/drawing/2014/main" id="{29300025-958C-3173-F2F5-61F48761C4EA}"/>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9588" y="342900"/>
            <a:ext cx="1695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8CE5A186-9A4A-13D7-E41F-11A88F93565E}"/>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FBBF1D23-91F3-4272-BC76-BF5D15D2317A}" type="slidenum">
              <a:rPr lang="fr-CA" sz="800" smtClean="0">
                <a:solidFill>
                  <a:srgbClr val="EA971F"/>
                </a:solidFill>
                <a:latin typeface="Gotham Bold" panose="02000604040000020004" pitchFamily="2" charset="0"/>
              </a:rPr>
              <a:pPr>
                <a:defRPr/>
              </a:pPr>
              <a:t>‹#›</a:t>
            </a:fld>
            <a:endParaRPr lang="fr-CA" sz="800">
              <a:solidFill>
                <a:srgbClr val="EA971F"/>
              </a:solidFill>
              <a:latin typeface="Gotham Bold" panose="02000604040000020004" pitchFamily="2" charset="0"/>
            </a:endParaRPr>
          </a:p>
        </p:txBody>
      </p:sp>
      <p:sp>
        <p:nvSpPr>
          <p:cNvPr id="7" name="Rectangle 6">
            <a:extLst>
              <a:ext uri="{FF2B5EF4-FFF2-40B4-BE49-F238E27FC236}">
                <a16:creationId xmlns:a16="http://schemas.microsoft.com/office/drawing/2014/main" id="{B0042DCC-6FC5-B893-DEB1-7010AA19412A}"/>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sp>
        <p:nvSpPr>
          <p:cNvPr id="8" name="Rectangle 7">
            <a:extLst>
              <a:ext uri="{FF2B5EF4-FFF2-40B4-BE49-F238E27FC236}">
                <a16:creationId xmlns:a16="http://schemas.microsoft.com/office/drawing/2014/main" id="{4296F37D-18BD-EDCE-29A8-216EFDBCF885}"/>
              </a:ext>
            </a:extLst>
          </p:cNvPr>
          <p:cNvSpPr/>
          <p:nvPr userDrawn="1"/>
        </p:nvSpPr>
        <p:spPr>
          <a:xfrm>
            <a:off x="511175" y="1306513"/>
            <a:ext cx="146050" cy="404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sp>
        <p:nvSpPr>
          <p:cNvPr id="3" name="Text Placeholder 2"/>
          <p:cNvSpPr>
            <a:spLocks noGrp="1"/>
          </p:cNvSpPr>
          <p:nvPr>
            <p:ph type="body" sz="quarter" idx="12"/>
          </p:nvPr>
        </p:nvSpPr>
        <p:spPr>
          <a:xfrm>
            <a:off x="784719" y="1298448"/>
            <a:ext cx="4456112" cy="709646"/>
          </a:xfrm>
        </p:spPr>
        <p:txBody>
          <a:bodyPr>
            <a:normAutofit/>
          </a:bodyPr>
          <a:lstStyle>
            <a:lvl1pPr marL="0" indent="0">
              <a:buNone/>
              <a:defRPr lang="en-US" sz="3200" b="1" i="0" kern="1200" dirty="0" smtClean="0">
                <a:solidFill>
                  <a:schemeClr val="accent5"/>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p:cNvSpPr>
            <a:spLocks noGrp="1"/>
          </p:cNvSpPr>
          <p:nvPr>
            <p:ph type="body" sz="quarter" idx="13"/>
          </p:nvPr>
        </p:nvSpPr>
        <p:spPr>
          <a:xfrm>
            <a:off x="784225" y="2090244"/>
            <a:ext cx="4702175" cy="338554"/>
          </a:xfrm>
        </p:spPr>
        <p:txBody>
          <a:bodyPr>
            <a:spAutoFit/>
          </a:bodyPr>
          <a:lstStyle>
            <a:lvl1pPr marL="0" indent="0">
              <a:lnSpc>
                <a:spcPct val="100000"/>
              </a:lnSpc>
              <a:buNone/>
              <a:defRPr sz="1600" b="0" i="0">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3816484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in Content-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FF25DC-8D43-DDC3-620F-7CC2E4CFC715}"/>
              </a:ext>
            </a:extLst>
          </p:cNvPr>
          <p:cNvSpPr/>
          <p:nvPr userDrawn="1"/>
        </p:nvSpPr>
        <p:spPr>
          <a:xfrm>
            <a:off x="506413" y="892175"/>
            <a:ext cx="11174412" cy="5338763"/>
          </a:xfrm>
          <a:prstGeom prst="rect">
            <a:avLst/>
          </a:prstGeom>
          <a:solidFill>
            <a:schemeClr val="bg1"/>
          </a:solidFill>
          <a:ln>
            <a:noFill/>
          </a:ln>
          <a:effectLst>
            <a:outerShdw blurRad="193713" dist="114300" dir="336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pic>
        <p:nvPicPr>
          <p:cNvPr id="5" name="Google Shape;111;p149">
            <a:extLst>
              <a:ext uri="{FF2B5EF4-FFF2-40B4-BE49-F238E27FC236}">
                <a16:creationId xmlns:a16="http://schemas.microsoft.com/office/drawing/2014/main" id="{E7E85FBD-4F45-48C8-4CCC-4C7580E74372}"/>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9588" y="342900"/>
            <a:ext cx="1695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7E66D58D-7074-42D0-DD89-7D25DB695AAE}"/>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C15F5787-28E9-4A4E-BCEE-7809705EC3FE}" type="slidenum">
              <a:rPr lang="fr-CA" sz="800" smtClean="0">
                <a:solidFill>
                  <a:srgbClr val="EA971F"/>
                </a:solidFill>
                <a:latin typeface="Gotham Bold" panose="02000604040000020004" pitchFamily="2" charset="0"/>
              </a:rPr>
              <a:pPr>
                <a:defRPr/>
              </a:pPr>
              <a:t>‹#›</a:t>
            </a:fld>
            <a:endParaRPr lang="fr-CA" sz="800">
              <a:solidFill>
                <a:srgbClr val="EA971F"/>
              </a:solidFill>
              <a:latin typeface="Gotham Bold" panose="02000604040000020004" pitchFamily="2" charset="0"/>
            </a:endParaRPr>
          </a:p>
        </p:txBody>
      </p:sp>
      <p:sp>
        <p:nvSpPr>
          <p:cNvPr id="7" name="Rectangle 6">
            <a:extLst>
              <a:ext uri="{FF2B5EF4-FFF2-40B4-BE49-F238E27FC236}">
                <a16:creationId xmlns:a16="http://schemas.microsoft.com/office/drawing/2014/main" id="{A33B7B78-399A-A5DC-A148-50CB3EE8042E}"/>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sp>
        <p:nvSpPr>
          <p:cNvPr id="8" name="Rectangle 7">
            <a:extLst>
              <a:ext uri="{FF2B5EF4-FFF2-40B4-BE49-F238E27FC236}">
                <a16:creationId xmlns:a16="http://schemas.microsoft.com/office/drawing/2014/main" id="{B5276E16-85C3-AFC1-9422-99E09AE50E7A}"/>
              </a:ext>
            </a:extLst>
          </p:cNvPr>
          <p:cNvSpPr/>
          <p:nvPr userDrawn="1"/>
        </p:nvSpPr>
        <p:spPr>
          <a:xfrm>
            <a:off x="511175" y="1306513"/>
            <a:ext cx="146050" cy="404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sp>
        <p:nvSpPr>
          <p:cNvPr id="3" name="Text Placeholder 2"/>
          <p:cNvSpPr>
            <a:spLocks noGrp="1"/>
          </p:cNvSpPr>
          <p:nvPr>
            <p:ph type="body" sz="quarter" idx="12"/>
          </p:nvPr>
        </p:nvSpPr>
        <p:spPr>
          <a:xfrm>
            <a:off x="784719" y="1298448"/>
            <a:ext cx="4456112" cy="709646"/>
          </a:xfrm>
        </p:spPr>
        <p:txBody>
          <a:bodyPr>
            <a:normAutofit/>
          </a:bodyPr>
          <a:lstStyle>
            <a:lvl1pPr marL="0" indent="0">
              <a:buNone/>
              <a:defRPr lang="en-US" sz="2800" b="1" i="0" kern="1200" dirty="0" smtClean="0">
                <a:solidFill>
                  <a:schemeClr val="tx2"/>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p:cNvSpPr>
            <a:spLocks noGrp="1"/>
          </p:cNvSpPr>
          <p:nvPr>
            <p:ph type="body" sz="quarter" idx="13"/>
          </p:nvPr>
        </p:nvSpPr>
        <p:spPr>
          <a:xfrm>
            <a:off x="784225" y="2090244"/>
            <a:ext cx="4702175" cy="338554"/>
          </a:xfrm>
        </p:spPr>
        <p:txBody>
          <a:bodyPr>
            <a:spAutoFit/>
          </a:bodyPr>
          <a:lstStyle>
            <a:lvl1pPr marL="0" indent="0">
              <a:lnSpc>
                <a:spcPct val="100000"/>
              </a:lnSpc>
              <a:buNone/>
              <a:defRPr sz="1600" b="0" i="0">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2097087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in Content-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096E43-6BB9-1C29-93FF-F8D92FA6332D}"/>
              </a:ext>
            </a:extLst>
          </p:cNvPr>
          <p:cNvSpPr/>
          <p:nvPr userDrawn="1"/>
        </p:nvSpPr>
        <p:spPr>
          <a:xfrm>
            <a:off x="506413" y="892175"/>
            <a:ext cx="11174412" cy="5338763"/>
          </a:xfrm>
          <a:prstGeom prst="rect">
            <a:avLst/>
          </a:prstGeom>
          <a:solidFill>
            <a:schemeClr val="bg1"/>
          </a:solidFill>
          <a:ln>
            <a:noFill/>
          </a:ln>
          <a:effectLst>
            <a:outerShdw blurRad="193713" dist="114300" dir="336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pic>
        <p:nvPicPr>
          <p:cNvPr id="4" name="Google Shape;111;p149">
            <a:extLst>
              <a:ext uri="{FF2B5EF4-FFF2-40B4-BE49-F238E27FC236}">
                <a16:creationId xmlns:a16="http://schemas.microsoft.com/office/drawing/2014/main" id="{9D656647-1CC5-084B-368D-2876A84AAC10}"/>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9588" y="342900"/>
            <a:ext cx="1695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a:extLst>
              <a:ext uri="{FF2B5EF4-FFF2-40B4-BE49-F238E27FC236}">
                <a16:creationId xmlns:a16="http://schemas.microsoft.com/office/drawing/2014/main" id="{047E7D58-499F-522A-7E9D-475913CC50AE}"/>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CFFC4666-2992-4EDB-A1E4-124BFBE7A8C7}" type="slidenum">
              <a:rPr lang="fr-CA" sz="800" smtClean="0">
                <a:solidFill>
                  <a:srgbClr val="EA971F"/>
                </a:solidFill>
                <a:latin typeface="Gotham Bold" panose="02000604040000020004" pitchFamily="2" charset="0"/>
              </a:rPr>
              <a:pPr>
                <a:defRPr/>
              </a:pPr>
              <a:t>‹#›</a:t>
            </a:fld>
            <a:endParaRPr lang="fr-CA" sz="800">
              <a:solidFill>
                <a:srgbClr val="EA971F"/>
              </a:solidFill>
              <a:latin typeface="Gotham Bold" panose="02000604040000020004" pitchFamily="2" charset="0"/>
            </a:endParaRPr>
          </a:p>
        </p:txBody>
      </p:sp>
      <p:sp>
        <p:nvSpPr>
          <p:cNvPr id="6" name="Rectangle 6">
            <a:extLst>
              <a:ext uri="{FF2B5EF4-FFF2-40B4-BE49-F238E27FC236}">
                <a16:creationId xmlns:a16="http://schemas.microsoft.com/office/drawing/2014/main" id="{0AD879A8-0F03-8A36-59BB-3042AA4FB31F}"/>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sp>
        <p:nvSpPr>
          <p:cNvPr id="7" name="Rectangle 6">
            <a:extLst>
              <a:ext uri="{FF2B5EF4-FFF2-40B4-BE49-F238E27FC236}">
                <a16:creationId xmlns:a16="http://schemas.microsoft.com/office/drawing/2014/main" id="{012B5E78-CA83-6DE1-6A9C-86D4B970EBEB}"/>
              </a:ext>
            </a:extLst>
          </p:cNvPr>
          <p:cNvSpPr/>
          <p:nvPr userDrawn="1"/>
        </p:nvSpPr>
        <p:spPr>
          <a:xfrm>
            <a:off x="511175" y="1306513"/>
            <a:ext cx="146050" cy="404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sp>
        <p:nvSpPr>
          <p:cNvPr id="3" name="Text Placeholder 2"/>
          <p:cNvSpPr>
            <a:spLocks noGrp="1"/>
          </p:cNvSpPr>
          <p:nvPr>
            <p:ph type="body" sz="quarter" idx="12"/>
          </p:nvPr>
        </p:nvSpPr>
        <p:spPr>
          <a:xfrm>
            <a:off x="784719" y="1302897"/>
            <a:ext cx="4456112" cy="709646"/>
          </a:xfrm>
        </p:spPr>
        <p:txBody>
          <a:bodyPr>
            <a:normAutofit/>
          </a:bodyPr>
          <a:lstStyle>
            <a:lvl1pPr marL="0" indent="0">
              <a:buNone/>
              <a:defRPr lang="en-US" sz="3200" b="1" i="0" kern="1200" dirty="0" smtClean="0">
                <a:solidFill>
                  <a:schemeClr val="accent4"/>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3"/>
          <p:cNvSpPr>
            <a:spLocks noGrp="1"/>
          </p:cNvSpPr>
          <p:nvPr>
            <p:ph type="body" sz="quarter" idx="13"/>
          </p:nvPr>
        </p:nvSpPr>
        <p:spPr>
          <a:xfrm>
            <a:off x="784225" y="2090244"/>
            <a:ext cx="4702175" cy="318933"/>
          </a:xfrm>
        </p:spPr>
        <p:txBody>
          <a:bodyPr>
            <a:noAutofit/>
          </a:bodyPr>
          <a:lstStyle>
            <a:lvl1pPr marL="0" indent="0">
              <a:lnSpc>
                <a:spcPct val="100000"/>
              </a:lnSpc>
              <a:buNone/>
              <a:defRPr sz="1600" b="0" i="0">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2394171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in Content-BLUE (no heading rectang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66FE10-1CE0-DBCE-2725-2A9C0F91827C}"/>
              </a:ext>
            </a:extLst>
          </p:cNvPr>
          <p:cNvSpPr/>
          <p:nvPr userDrawn="1"/>
        </p:nvSpPr>
        <p:spPr>
          <a:xfrm>
            <a:off x="506413" y="892175"/>
            <a:ext cx="11174412" cy="5338763"/>
          </a:xfrm>
          <a:prstGeom prst="rect">
            <a:avLst/>
          </a:prstGeom>
          <a:solidFill>
            <a:schemeClr val="bg1"/>
          </a:solidFill>
          <a:ln>
            <a:noFill/>
          </a:ln>
          <a:effectLst>
            <a:outerShdw blurRad="193713" dist="114300" dir="336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pic>
        <p:nvPicPr>
          <p:cNvPr id="4" name="Google Shape;111;p149">
            <a:extLst>
              <a:ext uri="{FF2B5EF4-FFF2-40B4-BE49-F238E27FC236}">
                <a16:creationId xmlns:a16="http://schemas.microsoft.com/office/drawing/2014/main" id="{0D84DC0D-2F84-DC5D-B8E7-F483988A2CEE}"/>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9588" y="342900"/>
            <a:ext cx="1695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a:extLst>
              <a:ext uri="{FF2B5EF4-FFF2-40B4-BE49-F238E27FC236}">
                <a16:creationId xmlns:a16="http://schemas.microsoft.com/office/drawing/2014/main" id="{486E98BA-AAF6-0AB0-E668-306A22B97951}"/>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C3217416-615D-4FFA-A984-46F4C24A2A5F}" type="slidenum">
              <a:rPr lang="fr-CA" sz="800" smtClean="0">
                <a:solidFill>
                  <a:srgbClr val="EA971F"/>
                </a:solidFill>
                <a:latin typeface="Gotham Bold" panose="02000604040000020004" pitchFamily="2" charset="0"/>
              </a:rPr>
              <a:pPr>
                <a:defRPr/>
              </a:pPr>
              <a:t>‹#›</a:t>
            </a:fld>
            <a:endParaRPr lang="fr-CA" sz="800">
              <a:solidFill>
                <a:srgbClr val="EA971F"/>
              </a:solidFill>
              <a:latin typeface="Gotham Bold" panose="02000604040000020004" pitchFamily="2" charset="0"/>
            </a:endParaRPr>
          </a:p>
        </p:txBody>
      </p:sp>
      <p:sp>
        <p:nvSpPr>
          <p:cNvPr id="6" name="Rectangle 6">
            <a:extLst>
              <a:ext uri="{FF2B5EF4-FFF2-40B4-BE49-F238E27FC236}">
                <a16:creationId xmlns:a16="http://schemas.microsoft.com/office/drawing/2014/main" id="{F1F58BEA-767A-52F4-2018-F5001917EA81}"/>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sp>
        <p:nvSpPr>
          <p:cNvPr id="3" name="Text Placeholder 2"/>
          <p:cNvSpPr>
            <a:spLocks noGrp="1"/>
          </p:cNvSpPr>
          <p:nvPr>
            <p:ph type="body" sz="quarter" idx="12"/>
          </p:nvPr>
        </p:nvSpPr>
        <p:spPr>
          <a:xfrm>
            <a:off x="6252069" y="1302897"/>
            <a:ext cx="4456112" cy="709646"/>
          </a:xfrm>
        </p:spPr>
        <p:txBody>
          <a:bodyPr>
            <a:normAutofit/>
          </a:bodyPr>
          <a:lstStyle>
            <a:lvl1pPr marL="0" indent="0">
              <a:buNone/>
              <a:defRPr lang="en-US" sz="3200" b="1" i="0" kern="1200" dirty="0" smtClean="0">
                <a:solidFill>
                  <a:schemeClr val="accent4"/>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3"/>
          <p:cNvSpPr>
            <a:spLocks noGrp="1"/>
          </p:cNvSpPr>
          <p:nvPr>
            <p:ph type="body" sz="quarter" idx="13"/>
          </p:nvPr>
        </p:nvSpPr>
        <p:spPr>
          <a:xfrm>
            <a:off x="6251575" y="2090244"/>
            <a:ext cx="4702175" cy="338554"/>
          </a:xfrm>
        </p:spPr>
        <p:txBody>
          <a:bodyPr>
            <a:spAutoFit/>
          </a:bodyPr>
          <a:lstStyle>
            <a:lvl1pPr marL="0" indent="0">
              <a:lnSpc>
                <a:spcPct val="100000"/>
              </a:lnSpc>
              <a:buNone/>
              <a:defRPr sz="1600" b="0" i="0">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2639731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ain Content">
    <p:bg>
      <p:bgPr>
        <a:solidFill>
          <a:srgbClr val="248D2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FF5E2E-39CE-2460-F604-905634741E45}"/>
              </a:ext>
            </a:extLst>
          </p:cNvPr>
          <p:cNvSpPr/>
          <p:nvPr userDrawn="1"/>
        </p:nvSpPr>
        <p:spPr>
          <a:xfrm>
            <a:off x="506413" y="892175"/>
            <a:ext cx="11174412" cy="5338763"/>
          </a:xfrm>
          <a:prstGeom prst="rect">
            <a:avLst/>
          </a:prstGeom>
          <a:solidFill>
            <a:schemeClr val="accent3"/>
          </a:solidFill>
          <a:ln>
            <a:noFill/>
          </a:ln>
          <a:effectLst>
            <a:outerShdw blurRad="193713" dist="114300" dir="336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pic>
        <p:nvPicPr>
          <p:cNvPr id="4" name="Google Shape;111;p149">
            <a:extLst>
              <a:ext uri="{FF2B5EF4-FFF2-40B4-BE49-F238E27FC236}">
                <a16:creationId xmlns:a16="http://schemas.microsoft.com/office/drawing/2014/main" id="{AE12FF34-45EC-FB0E-E186-375C9303E0AE}"/>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9588" y="342900"/>
            <a:ext cx="1695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a:extLst>
              <a:ext uri="{FF2B5EF4-FFF2-40B4-BE49-F238E27FC236}">
                <a16:creationId xmlns:a16="http://schemas.microsoft.com/office/drawing/2014/main" id="{EE350AD5-6218-ABBA-64F7-903A7777BEA2}"/>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5406CD66-FA2C-46A7-B217-C41762A00BE8}" type="slidenum">
              <a:rPr lang="fr-CA" sz="800" smtClean="0">
                <a:solidFill>
                  <a:srgbClr val="EA971F"/>
                </a:solidFill>
                <a:latin typeface="Gotham Bold" panose="02000604040000020004" pitchFamily="2" charset="0"/>
              </a:rPr>
              <a:pPr>
                <a:defRPr/>
              </a:pPr>
              <a:t>‹#›</a:t>
            </a:fld>
            <a:endParaRPr lang="fr-CA" sz="800">
              <a:solidFill>
                <a:srgbClr val="EA971F"/>
              </a:solidFill>
              <a:latin typeface="Gotham Bold" panose="02000604040000020004" pitchFamily="2" charset="0"/>
            </a:endParaRPr>
          </a:p>
        </p:txBody>
      </p:sp>
      <p:sp>
        <p:nvSpPr>
          <p:cNvPr id="6" name="Rectangle 6">
            <a:extLst>
              <a:ext uri="{FF2B5EF4-FFF2-40B4-BE49-F238E27FC236}">
                <a16:creationId xmlns:a16="http://schemas.microsoft.com/office/drawing/2014/main" id="{DCB940EE-0134-C2BA-E594-5E65C5B06831}"/>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sp>
        <p:nvSpPr>
          <p:cNvPr id="7" name="Rectangle 6">
            <a:extLst>
              <a:ext uri="{FF2B5EF4-FFF2-40B4-BE49-F238E27FC236}">
                <a16:creationId xmlns:a16="http://schemas.microsoft.com/office/drawing/2014/main" id="{A1F4281B-4935-0060-6E40-D79F8408CE5A}"/>
              </a:ext>
            </a:extLst>
          </p:cNvPr>
          <p:cNvSpPr/>
          <p:nvPr userDrawn="1"/>
        </p:nvSpPr>
        <p:spPr>
          <a:xfrm>
            <a:off x="511175" y="1306513"/>
            <a:ext cx="146050" cy="404812"/>
          </a:xfrm>
          <a:prstGeom prst="rect">
            <a:avLst/>
          </a:prstGeom>
          <a:solidFill>
            <a:srgbClr val="FFBD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atin typeface="Gotham Bold" panose="02000604040000020004" pitchFamily="2" charset="0"/>
            </a:endParaRPr>
          </a:p>
        </p:txBody>
      </p:sp>
      <p:sp>
        <p:nvSpPr>
          <p:cNvPr id="3" name="Text Placeholder 2"/>
          <p:cNvSpPr>
            <a:spLocks noGrp="1"/>
          </p:cNvSpPr>
          <p:nvPr>
            <p:ph type="body" sz="quarter" idx="12"/>
          </p:nvPr>
        </p:nvSpPr>
        <p:spPr>
          <a:xfrm>
            <a:off x="784719" y="1298448"/>
            <a:ext cx="4456112" cy="709646"/>
          </a:xfrm>
        </p:spPr>
        <p:txBody>
          <a:bodyPr>
            <a:normAutofit/>
          </a:bodyPr>
          <a:lstStyle>
            <a:lvl1pPr marL="0" indent="0">
              <a:buNone/>
              <a:defRPr lang="en-US" sz="3200" b="1" i="0" kern="1200" dirty="0" smtClean="0">
                <a:solidFill>
                  <a:srgbClr val="FFBD26"/>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3"/>
          <p:cNvSpPr>
            <a:spLocks noGrp="1"/>
          </p:cNvSpPr>
          <p:nvPr>
            <p:ph type="body" sz="quarter" idx="13"/>
          </p:nvPr>
        </p:nvSpPr>
        <p:spPr>
          <a:xfrm>
            <a:off x="784225" y="2090244"/>
            <a:ext cx="4702175" cy="318933"/>
          </a:xfrm>
        </p:spPr>
        <p:txBody>
          <a:bodyPr>
            <a:noAutofit/>
          </a:bodyPr>
          <a:lstStyle>
            <a:lvl1pPr marL="0" indent="0">
              <a:lnSpc>
                <a:spcPct val="100000"/>
              </a:lnSpc>
              <a:buNone/>
              <a:defRPr sz="1600" b="0" i="0">
                <a:solidFill>
                  <a:schemeClr val="bg1"/>
                </a:solidFill>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876730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Main Content">
    <p:bg>
      <p:bgPr>
        <a:solidFill>
          <a:srgbClr val="248D2A"/>
        </a:solidFill>
        <a:effectLst/>
      </p:bgPr>
    </p:bg>
    <p:spTree>
      <p:nvGrpSpPr>
        <p:cNvPr id="1" name=""/>
        <p:cNvGrpSpPr/>
        <p:nvPr/>
      </p:nvGrpSpPr>
      <p:grpSpPr>
        <a:xfrm>
          <a:off x="0" y="0"/>
          <a:ext cx="0" cy="0"/>
          <a:chOff x="0" y="0"/>
          <a:chExt cx="0" cy="0"/>
        </a:xfrm>
      </p:grpSpPr>
      <p:pic>
        <p:nvPicPr>
          <p:cNvPr id="2" name="Google Shape;111;p149">
            <a:extLst>
              <a:ext uri="{FF2B5EF4-FFF2-40B4-BE49-F238E27FC236}">
                <a16:creationId xmlns:a16="http://schemas.microsoft.com/office/drawing/2014/main" id="{745680AC-FDD1-4484-56B6-79920463B8EC}"/>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9588" y="342900"/>
            <a:ext cx="1695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a:extLst>
              <a:ext uri="{FF2B5EF4-FFF2-40B4-BE49-F238E27FC236}">
                <a16:creationId xmlns:a16="http://schemas.microsoft.com/office/drawing/2014/main" id="{42434A1B-8341-C8B6-92A7-36012D32F083}"/>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C7EA6DF5-53DB-403E-8149-6F625A13CDCB}" type="slidenum">
              <a:rPr lang="fr-CA" sz="800" smtClean="0">
                <a:solidFill>
                  <a:srgbClr val="EA971F"/>
                </a:solidFill>
                <a:latin typeface="Gotham Bold" panose="02000604040000020004" pitchFamily="2" charset="0"/>
              </a:rPr>
              <a:pPr>
                <a:defRPr/>
              </a:pPr>
              <a:t>‹#›</a:t>
            </a:fld>
            <a:endParaRPr lang="fr-CA" sz="800">
              <a:solidFill>
                <a:srgbClr val="EA971F"/>
              </a:solidFill>
              <a:latin typeface="Gotham Bold" panose="02000604040000020004" pitchFamily="2" charset="0"/>
            </a:endParaRPr>
          </a:p>
        </p:txBody>
      </p:sp>
      <p:sp>
        <p:nvSpPr>
          <p:cNvPr id="5" name="Rectangle 5">
            <a:extLst>
              <a:ext uri="{FF2B5EF4-FFF2-40B4-BE49-F238E27FC236}">
                <a16:creationId xmlns:a16="http://schemas.microsoft.com/office/drawing/2014/main" id="{AD52020F-E718-47E8-0513-182F92D21985}"/>
              </a:ext>
            </a:extLst>
          </p:cNvPr>
          <p:cNvSpPr>
            <a:spLocks noChangeArrowheads="1"/>
          </p:cNvSpPr>
          <p:nvPr userDrawn="1"/>
        </p:nvSpPr>
        <p:spPr bwMode="auto">
          <a:xfrm>
            <a:off x="509588" y="892175"/>
            <a:ext cx="11172825" cy="5338763"/>
          </a:xfrm>
          <a:prstGeom prst="rect">
            <a:avLst/>
          </a:prstGeom>
          <a:noFill/>
          <a:ln>
            <a:noFill/>
          </a:ln>
        </p:spPr>
        <p:txBody>
          <a:bodyPr lIns="121900" tIns="60933" rIns="121900" bIns="60933"/>
          <a:lstStyle>
            <a:lvl1pPr>
              <a:tabLst>
                <a:tab pos="2157413"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2157413"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2157413"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2157413"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2157413"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157413" algn="l"/>
              </a:tabLst>
              <a:defRPr>
                <a:solidFill>
                  <a:schemeClr val="tx1"/>
                </a:solidFill>
                <a:latin typeface="Arial" panose="020B0604020202020204" pitchFamily="34" charset="0"/>
                <a:ea typeface="ＭＳ Ｐゴシック" panose="020B0600070205080204" pitchFamily="34" charset="-128"/>
              </a:defRPr>
            </a:lvl9pPr>
          </a:lstStyle>
          <a:p>
            <a:pPr algn="r">
              <a:lnSpc>
                <a:spcPct val="80000"/>
              </a:lnSpc>
              <a:buSzPct val="99000"/>
              <a:defRPr/>
            </a:pPr>
            <a:endParaRPr lang="en-US" altLang="en-US" sz="900" b="1">
              <a:solidFill>
                <a:srgbClr val="B57211"/>
              </a:solidFill>
              <a:latin typeface="Gotham Bold"/>
            </a:endParaRPr>
          </a:p>
        </p:txBody>
      </p:sp>
      <p:sp>
        <p:nvSpPr>
          <p:cNvPr id="3" name="Text Placeholder 2"/>
          <p:cNvSpPr>
            <a:spLocks noGrp="1"/>
          </p:cNvSpPr>
          <p:nvPr>
            <p:ph type="body" sz="quarter" idx="12"/>
          </p:nvPr>
        </p:nvSpPr>
        <p:spPr>
          <a:xfrm>
            <a:off x="784719" y="1298448"/>
            <a:ext cx="4456112" cy="709646"/>
          </a:xfrm>
        </p:spPr>
        <p:txBody>
          <a:bodyPr>
            <a:normAutofit/>
          </a:bodyPr>
          <a:lstStyle>
            <a:lvl1pPr marL="0" indent="0">
              <a:buNone/>
              <a:defRPr lang="en-US" sz="3200" b="1" i="0" kern="1200" dirty="0" smtClean="0">
                <a:solidFill>
                  <a:srgbClr val="FFBD26"/>
                </a:solidFill>
                <a:latin typeface="Gotham Bold" panose="02000604040000020004" pitchFamily="2" charset="0"/>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3"/>
          <p:cNvSpPr>
            <a:spLocks noGrp="1"/>
          </p:cNvSpPr>
          <p:nvPr>
            <p:ph type="body" sz="quarter" idx="13"/>
          </p:nvPr>
        </p:nvSpPr>
        <p:spPr>
          <a:xfrm>
            <a:off x="784225" y="2090244"/>
            <a:ext cx="4702175" cy="318933"/>
          </a:xfrm>
        </p:spPr>
        <p:txBody>
          <a:bodyPr>
            <a:noAutofit/>
          </a:bodyPr>
          <a:lstStyle>
            <a:lvl1pPr marL="0" indent="0">
              <a:lnSpc>
                <a:spcPct val="100000"/>
              </a:lnSpc>
              <a:buNone/>
              <a:defRPr sz="1600" b="0" i="0">
                <a:solidFill>
                  <a:schemeClr val="bg1"/>
                </a:solidFill>
                <a:latin typeface="Georgia" panose="02040502050405020303" pitchFamily="18" charset="0"/>
              </a:defRPr>
            </a:lvl1pPr>
            <a:lvl2pPr marL="457200" indent="0">
              <a:buNone/>
              <a:defRPr sz="1600" b="0" i="0">
                <a:latin typeface="Avenir Book" panose="02000503020000020003" pitchFamily="2" charset="0"/>
              </a:defRPr>
            </a:lvl2pPr>
            <a:lvl3pPr marL="914400" indent="0">
              <a:buNone/>
              <a:defRPr sz="1600" b="0" i="0">
                <a:latin typeface="Avenir Book" panose="02000503020000020003" pitchFamily="2" charset="0"/>
              </a:defRPr>
            </a:lvl3pPr>
            <a:lvl4pPr marL="1371600" indent="0">
              <a:buNone/>
              <a:defRPr sz="1600" b="0" i="0">
                <a:latin typeface="Avenir Book" panose="02000503020000020003" pitchFamily="2" charset="0"/>
              </a:defRPr>
            </a:lvl4pPr>
            <a:lvl5pPr marL="1828800" indent="0">
              <a:buNone/>
              <a:defRPr sz="1600" b="0" i="0">
                <a:latin typeface="Avenir Book" panose="02000503020000020003" pitchFamily="2" charset="0"/>
              </a:defRPr>
            </a:lvl5pPr>
          </a:lstStyle>
          <a:p>
            <a:pPr lvl="0"/>
            <a:r>
              <a:rPr lang="en-US"/>
              <a:t>Click to edit Master text styles</a:t>
            </a:r>
          </a:p>
        </p:txBody>
      </p:sp>
    </p:spTree>
    <p:extLst>
      <p:ext uri="{BB962C8B-B14F-4D97-AF65-F5344CB8AC3E}">
        <p14:creationId xmlns:p14="http://schemas.microsoft.com/office/powerpoint/2010/main" val="376707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5ED7E-80FB-398C-D411-4E0D6AA44132}"/>
              </a:ext>
            </a:extLst>
          </p:cNvPr>
          <p:cNvSpPr txBox="1">
            <a:spLocks/>
          </p:cNvSpPr>
          <p:nvPr userDrawn="1"/>
        </p:nvSpPr>
        <p:spPr>
          <a:xfrm>
            <a:off x="11580813" y="6386513"/>
            <a:ext cx="368300" cy="312737"/>
          </a:xfrm>
          <a:prstGeom prst="rect">
            <a:avLst/>
          </a:prstGeom>
          <a:noFill/>
          <a:ln>
            <a:noFill/>
          </a:ln>
        </p:spPr>
        <p:txBody>
          <a:bodyPr spcFirstLastPara="1" lIns="91425" tIns="45700" rIns="91425" bIns="45700" anchor="ctr"/>
          <a:lstStyle>
            <a:defPPr>
              <a:defRPr lang="fr-FR"/>
            </a:defPPr>
            <a:lvl1pPr marL="0" lvl="0"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1pPr>
            <a:lvl2pPr marL="0" lvl="1"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2pPr>
            <a:lvl3pPr marL="0" lvl="2"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3pPr>
            <a:lvl4pPr marL="0" lvl="3"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4pPr>
            <a:lvl5pPr marL="0" lvl="4"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5pPr>
            <a:lvl6pPr marL="0" lvl="5"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6pPr>
            <a:lvl7pPr marL="0" lvl="6"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7pPr>
            <a:lvl8pPr marL="0" lvl="7"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8pPr>
            <a:lvl9pPr marL="0" lvl="8" indent="0" algn="ctr" defTabSz="914400" rtl="0" eaLnBrk="1" latinLnBrk="0" hangingPunct="1">
              <a:spcBef>
                <a:spcPts val="0"/>
              </a:spcBef>
              <a:buClr>
                <a:srgbClr val="023D68"/>
              </a:buClr>
              <a:buSzPts val="900"/>
              <a:buFont typeface="Arial"/>
              <a:buNone/>
              <a:defRPr sz="1200" b="1" i="0" u="none" strike="noStrike" kern="1200" cap="none">
                <a:solidFill>
                  <a:srgbClr val="023D68"/>
                </a:solidFill>
                <a:latin typeface="Arial"/>
                <a:ea typeface="Arial"/>
                <a:cs typeface="Arial"/>
                <a:sym typeface="Arial"/>
              </a:defRPr>
            </a:lvl9pPr>
          </a:lstStyle>
          <a:p>
            <a:pPr>
              <a:defRPr/>
            </a:pPr>
            <a:fld id="{2611C32C-3436-4AE0-952D-EFE112E40A70}" type="slidenum">
              <a:rPr lang="fr-CA" sz="800" smtClean="0">
                <a:solidFill>
                  <a:schemeClr val="bg1"/>
                </a:solidFill>
                <a:latin typeface="Gotham Bold" panose="02000604040000020004" pitchFamily="2" charset="0"/>
              </a:rPr>
              <a:pPr>
                <a:defRPr/>
              </a:pPr>
              <a:t>‹#›</a:t>
            </a:fld>
            <a:endParaRPr lang="fr-CA" sz="800">
              <a:solidFill>
                <a:schemeClr val="bg1"/>
              </a:solidFill>
              <a:latin typeface="Gotham Bold" panose="02000604040000020004" pitchFamily="2" charset="0"/>
            </a:endParaRPr>
          </a:p>
        </p:txBody>
      </p:sp>
    </p:spTree>
    <p:extLst>
      <p:ext uri="{BB962C8B-B14F-4D97-AF65-F5344CB8AC3E}">
        <p14:creationId xmlns:p14="http://schemas.microsoft.com/office/powerpoint/2010/main" val="560108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28600" y="228600"/>
            <a:ext cx="11719844" cy="6400800"/>
          </a:xfrm>
        </p:spPr>
        <p:txBody>
          <a:bodyPr rtlCol="0">
            <a:normAutofit/>
          </a:bodyPr>
          <a:lstStyle/>
          <a:p>
            <a:pPr lvl="0"/>
            <a:endParaRPr lang="en-US" noProof="0"/>
          </a:p>
        </p:txBody>
      </p:sp>
    </p:spTree>
    <p:extLst>
      <p:ext uri="{BB962C8B-B14F-4D97-AF65-F5344CB8AC3E}">
        <p14:creationId xmlns:p14="http://schemas.microsoft.com/office/powerpoint/2010/main" val="206335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29BCB1-95E7-263C-CDE1-8ED53808A2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F8F870-1192-1BE4-4D0D-F81B0A8060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6A91DE-4A1A-B242-90CD-3FB7BFB7B5D8}"/>
              </a:ext>
            </a:extLst>
          </p:cNvPr>
          <p:cNvSpPr>
            <a:spLocks noGrp="1" noChangeArrowheads="1"/>
          </p:cNvSpPr>
          <p:nvPr>
            <p:ph type="sldNum" sz="quarter" idx="12"/>
          </p:nvPr>
        </p:nvSpPr>
        <p:spPr>
          <a:ln/>
        </p:spPr>
        <p:txBody>
          <a:bodyPr/>
          <a:lstStyle>
            <a:lvl1pPr>
              <a:defRPr/>
            </a:lvl1pPr>
          </a:lstStyle>
          <a:p>
            <a:pPr>
              <a:defRPr/>
            </a:pPr>
            <a:fld id="{5BDCB4DB-4CA5-4554-ACAF-D655B48B8298}" type="slidenum">
              <a:rPr lang="en-US" altLang="en-US"/>
              <a:pPr>
                <a:defRPr/>
              </a:pPr>
              <a:t>‹#›</a:t>
            </a:fld>
            <a:endParaRPr lang="en-US" altLang="en-US"/>
          </a:p>
        </p:txBody>
      </p:sp>
    </p:spTree>
    <p:extLst>
      <p:ext uri="{BB962C8B-B14F-4D97-AF65-F5344CB8AC3E}">
        <p14:creationId xmlns:p14="http://schemas.microsoft.com/office/powerpoint/2010/main" val="13267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Slide - Orange" preserve="1" userDrawn="1">
  <p:cSld name="Section Slide - Orange">
    <p:spTree>
      <p:nvGrpSpPr>
        <p:cNvPr id="1" name="Shape 37"/>
        <p:cNvGrpSpPr/>
        <p:nvPr/>
      </p:nvGrpSpPr>
      <p:grpSpPr>
        <a:xfrm>
          <a:off x="0" y="0"/>
          <a:ext cx="0" cy="0"/>
          <a:chOff x="0" y="0"/>
          <a:chExt cx="0" cy="0"/>
        </a:xfrm>
      </p:grpSpPr>
      <p:pic>
        <p:nvPicPr>
          <p:cNvPr id="2" name="Google Shape;115;p150" descr="A picture containing sky, outdoor, green, field&#10;&#10;Description automatically generated">
            <a:extLst>
              <a:ext uri="{FF2B5EF4-FFF2-40B4-BE49-F238E27FC236}">
                <a16:creationId xmlns:a16="http://schemas.microsoft.com/office/drawing/2014/main" id="{E9CA8081-B1F6-7358-33CB-BA41CF02BD31}"/>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75" y="207963"/>
            <a:ext cx="11779250"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16;p150"/>
          <p:cNvSpPr txBox="1">
            <a:spLocks noGrp="1"/>
          </p:cNvSpPr>
          <p:nvPr>
            <p:ph type="ctrTitle"/>
          </p:nvPr>
        </p:nvSpPr>
        <p:spPr>
          <a:xfrm>
            <a:off x="1511236" y="2110288"/>
            <a:ext cx="9144000" cy="2387600"/>
          </a:xfrm>
          <a:prstGeom prst="rect">
            <a:avLst/>
          </a:prstGeom>
          <a:noFill/>
          <a:ln>
            <a:noFill/>
          </a:ln>
        </p:spPr>
        <p:txBody>
          <a:bodyPr spcFirstLastPara="1" lIns="91425" tIns="45700" rIns="91425" bIns="45700">
            <a:normAutofit/>
          </a:bodyPr>
          <a:lstStyle>
            <a:lvl1pPr lvl="0" algn="ctr">
              <a:lnSpc>
                <a:spcPct val="90000"/>
              </a:lnSpc>
              <a:spcBef>
                <a:spcPts val="0"/>
              </a:spcBef>
              <a:spcAft>
                <a:spcPts val="0"/>
              </a:spcAft>
              <a:buClr>
                <a:schemeClr val="lt1"/>
              </a:buClr>
              <a:buSzPts val="4050"/>
              <a:buFont typeface="Proxima Nova"/>
              <a:buNone/>
              <a:defRPr sz="5400" b="1" i="0">
                <a:solidFill>
                  <a:schemeClr val="lt1"/>
                </a:solidFill>
                <a:latin typeface="Gotham Bold" panose="02000604040000020004" pitchFamily="2" charset="0"/>
                <a:ea typeface="Gotham Bold" panose="02000604040000020004" pitchFamily="2" charset="0"/>
                <a:cs typeface="Gotham Bold" panose="02000604040000020004" pitchFamily="2" charset="0"/>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1864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C4B1D59-C199-0309-B95B-4844187AEF7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BF3A520-E2F3-7BB4-9B55-D1E05BF4D4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82ABB91-D30F-11A2-EB42-309640D56103}"/>
              </a:ext>
            </a:extLst>
          </p:cNvPr>
          <p:cNvSpPr>
            <a:spLocks noGrp="1" noChangeArrowheads="1"/>
          </p:cNvSpPr>
          <p:nvPr>
            <p:ph type="sldNum" sz="quarter" idx="12"/>
          </p:nvPr>
        </p:nvSpPr>
        <p:spPr>
          <a:ln/>
        </p:spPr>
        <p:txBody>
          <a:bodyPr/>
          <a:lstStyle>
            <a:lvl1pPr>
              <a:defRPr/>
            </a:lvl1pPr>
          </a:lstStyle>
          <a:p>
            <a:pPr>
              <a:defRPr/>
            </a:pPr>
            <a:fld id="{05AA043F-C2E9-41F7-99D7-15A8809D01B7}" type="slidenum">
              <a:rPr lang="en-US" altLang="en-US"/>
              <a:pPr>
                <a:defRPr/>
              </a:pPr>
              <a:t>‹#›</a:t>
            </a:fld>
            <a:endParaRPr lang="en-US" altLang="en-US"/>
          </a:p>
        </p:txBody>
      </p:sp>
    </p:spTree>
    <p:extLst>
      <p:ext uri="{BB962C8B-B14F-4D97-AF65-F5344CB8AC3E}">
        <p14:creationId xmlns:p14="http://schemas.microsoft.com/office/powerpoint/2010/main" val="379253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FF074AB-9FFE-CFA1-B4BB-49548BA0D1B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88C3598-561F-B7AE-6FE2-68318682C4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9E63631-D76D-5C1B-26B3-6145314A522F}"/>
              </a:ext>
            </a:extLst>
          </p:cNvPr>
          <p:cNvSpPr>
            <a:spLocks noGrp="1" noChangeArrowheads="1"/>
          </p:cNvSpPr>
          <p:nvPr>
            <p:ph type="sldNum" sz="quarter" idx="12"/>
          </p:nvPr>
        </p:nvSpPr>
        <p:spPr>
          <a:ln/>
        </p:spPr>
        <p:txBody>
          <a:bodyPr/>
          <a:lstStyle>
            <a:lvl1pPr>
              <a:defRPr/>
            </a:lvl1pPr>
          </a:lstStyle>
          <a:p>
            <a:pPr>
              <a:defRPr/>
            </a:pPr>
            <a:fld id="{F3F24119-D5FF-491F-AB06-45E7C79C41DE}" type="slidenum">
              <a:rPr lang="en-US" altLang="en-US"/>
              <a:pPr>
                <a:defRPr/>
              </a:pPr>
              <a:t>‹#›</a:t>
            </a:fld>
            <a:endParaRPr lang="en-US" altLang="en-US"/>
          </a:p>
        </p:txBody>
      </p:sp>
    </p:spTree>
    <p:extLst>
      <p:ext uri="{BB962C8B-B14F-4D97-AF65-F5344CB8AC3E}">
        <p14:creationId xmlns:p14="http://schemas.microsoft.com/office/powerpoint/2010/main" val="227714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14B7B6-860E-EAB9-B3CA-064B2D9548A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1E0F62E-9C0B-94DF-8EDB-B78AB14968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4B0C747-50C7-4E2A-F826-49977547576A}"/>
              </a:ext>
            </a:extLst>
          </p:cNvPr>
          <p:cNvSpPr>
            <a:spLocks noGrp="1" noChangeArrowheads="1"/>
          </p:cNvSpPr>
          <p:nvPr>
            <p:ph type="sldNum" sz="quarter" idx="12"/>
          </p:nvPr>
        </p:nvSpPr>
        <p:spPr>
          <a:ln/>
        </p:spPr>
        <p:txBody>
          <a:bodyPr/>
          <a:lstStyle>
            <a:lvl1pPr>
              <a:defRPr/>
            </a:lvl1pPr>
          </a:lstStyle>
          <a:p>
            <a:pPr>
              <a:defRPr/>
            </a:pPr>
            <a:fld id="{6789E06D-057C-438E-AF2E-09571D519357}" type="slidenum">
              <a:rPr lang="en-US" altLang="en-US"/>
              <a:pPr>
                <a:defRPr/>
              </a:pPr>
              <a:t>‹#›</a:t>
            </a:fld>
            <a:endParaRPr lang="en-US" altLang="en-US"/>
          </a:p>
        </p:txBody>
      </p:sp>
    </p:spTree>
    <p:extLst>
      <p:ext uri="{BB962C8B-B14F-4D97-AF65-F5344CB8AC3E}">
        <p14:creationId xmlns:p14="http://schemas.microsoft.com/office/powerpoint/2010/main" val="149389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6CF6D0-1261-7613-F23F-D9FF759B33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B9A480-EFC4-776E-1ECD-788D32E21A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0048DC-D513-D9E8-AE2C-DD2C2E947B4D}"/>
              </a:ext>
            </a:extLst>
          </p:cNvPr>
          <p:cNvSpPr>
            <a:spLocks noGrp="1" noChangeArrowheads="1"/>
          </p:cNvSpPr>
          <p:nvPr>
            <p:ph type="sldNum" sz="quarter" idx="12"/>
          </p:nvPr>
        </p:nvSpPr>
        <p:spPr>
          <a:ln/>
        </p:spPr>
        <p:txBody>
          <a:bodyPr/>
          <a:lstStyle>
            <a:lvl1pPr>
              <a:defRPr/>
            </a:lvl1pPr>
          </a:lstStyle>
          <a:p>
            <a:pPr>
              <a:defRPr/>
            </a:pPr>
            <a:fld id="{2F829815-2BDB-4994-B533-E1A160878DB8}" type="slidenum">
              <a:rPr lang="en-US" altLang="en-US"/>
              <a:pPr>
                <a:defRPr/>
              </a:pPr>
              <a:t>‹#›</a:t>
            </a:fld>
            <a:endParaRPr lang="en-US" altLang="en-US"/>
          </a:p>
        </p:txBody>
      </p:sp>
    </p:spTree>
    <p:extLst>
      <p:ext uri="{BB962C8B-B14F-4D97-AF65-F5344CB8AC3E}">
        <p14:creationId xmlns:p14="http://schemas.microsoft.com/office/powerpoint/2010/main" val="359134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DA57EAD-4DFA-DCB0-8E2B-B334ABC6BA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E02570-EE13-2BE1-F716-8A2CE1DB22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CE0CD1-77D8-6AE8-BADB-E1F62684966D}"/>
              </a:ext>
            </a:extLst>
          </p:cNvPr>
          <p:cNvSpPr>
            <a:spLocks noGrp="1" noChangeArrowheads="1"/>
          </p:cNvSpPr>
          <p:nvPr>
            <p:ph type="sldNum" sz="quarter" idx="12"/>
          </p:nvPr>
        </p:nvSpPr>
        <p:spPr>
          <a:ln/>
        </p:spPr>
        <p:txBody>
          <a:bodyPr/>
          <a:lstStyle>
            <a:lvl1pPr>
              <a:defRPr/>
            </a:lvl1pPr>
          </a:lstStyle>
          <a:p>
            <a:pPr>
              <a:defRPr/>
            </a:pPr>
            <a:fld id="{A5E9AC10-13CE-4644-ABAA-C495573CFD9A}" type="slidenum">
              <a:rPr lang="en-US" altLang="en-US"/>
              <a:pPr>
                <a:defRPr/>
              </a:pPr>
              <a:t>‹#›</a:t>
            </a:fld>
            <a:endParaRPr lang="en-US" altLang="en-US"/>
          </a:p>
        </p:txBody>
      </p:sp>
    </p:spTree>
    <p:extLst>
      <p:ext uri="{BB962C8B-B14F-4D97-AF65-F5344CB8AC3E}">
        <p14:creationId xmlns:p14="http://schemas.microsoft.com/office/powerpoint/2010/main" val="93250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25F325-31F9-139E-EF7E-0E076CE21EC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DF2D30A-ABCD-0C93-ADBB-D2977D82AF12}"/>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B7AA13B-FAF9-E0A9-68CF-C37975115FFC}"/>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95495117-A400-C42D-7F64-4691ED71AA7E}"/>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id="{2426B9E9-4890-5E22-37C6-A186B02FBF93}"/>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C1CD711-659F-4A21-BC00-DF4F005C5C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7" r:id="rId12"/>
    <p:sldLayoutId id="2147483868" r:id="rId13"/>
    <p:sldLayoutId id="2147483869"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FE808E3-3B3D-22D9-570C-A3398D2880B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872E5291-D3DC-93C2-95FE-2415D8135F4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480A48B-C5CF-EEDD-78A3-AC199DC9E67B}"/>
              </a:ext>
            </a:extLst>
          </p:cNvPr>
          <p:cNvSpPr>
            <a:spLocks noGrp="1"/>
          </p:cNvSpPr>
          <p:nvPr>
            <p:ph type="ftr" sz="quarter" idx="3"/>
          </p:nvPr>
        </p:nvSpPr>
        <p:spPr>
          <a:xfrm>
            <a:off x="2770188" y="6356350"/>
            <a:ext cx="68675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pic>
        <p:nvPicPr>
          <p:cNvPr id="2053" name="Picture 6">
            <a:extLst>
              <a:ext uri="{FF2B5EF4-FFF2-40B4-BE49-F238E27FC236}">
                <a16:creationId xmlns:a16="http://schemas.microsoft.com/office/drawing/2014/main" id="{873E485F-FE03-7B7E-B255-B526B90408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6400800"/>
            <a:ext cx="599281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Georgia" panose="02040502050405020303" pitchFamily="18" charset="0"/>
          <a:ea typeface="Montserrat Semi Bold"/>
          <a:cs typeface="Montserrat Semi Bold"/>
        </a:defRPr>
      </a:lvl2pPr>
      <a:lvl3pPr algn="l" rtl="0" eaLnBrk="0" fontAlgn="base" hangingPunct="0">
        <a:lnSpc>
          <a:spcPct val="90000"/>
        </a:lnSpc>
        <a:spcBef>
          <a:spcPct val="0"/>
        </a:spcBef>
        <a:spcAft>
          <a:spcPct val="0"/>
        </a:spcAft>
        <a:defRPr sz="4400">
          <a:solidFill>
            <a:schemeClr val="tx1"/>
          </a:solidFill>
          <a:latin typeface="Georgia" panose="02040502050405020303" pitchFamily="18" charset="0"/>
          <a:ea typeface="Montserrat Semi Bold"/>
          <a:cs typeface="Montserrat Semi Bold"/>
        </a:defRPr>
      </a:lvl3pPr>
      <a:lvl4pPr algn="l" rtl="0" eaLnBrk="0" fontAlgn="base" hangingPunct="0">
        <a:lnSpc>
          <a:spcPct val="90000"/>
        </a:lnSpc>
        <a:spcBef>
          <a:spcPct val="0"/>
        </a:spcBef>
        <a:spcAft>
          <a:spcPct val="0"/>
        </a:spcAft>
        <a:defRPr sz="4400">
          <a:solidFill>
            <a:schemeClr val="tx1"/>
          </a:solidFill>
          <a:latin typeface="Georgia" panose="02040502050405020303" pitchFamily="18" charset="0"/>
          <a:ea typeface="Montserrat Semi Bold"/>
          <a:cs typeface="Montserrat Semi Bold"/>
        </a:defRPr>
      </a:lvl4pPr>
      <a:lvl5pPr algn="l" rtl="0" eaLnBrk="0" fontAlgn="base" hangingPunct="0">
        <a:lnSpc>
          <a:spcPct val="90000"/>
        </a:lnSpc>
        <a:spcBef>
          <a:spcPct val="0"/>
        </a:spcBef>
        <a:spcAft>
          <a:spcPct val="0"/>
        </a:spcAft>
        <a:defRPr sz="4400">
          <a:solidFill>
            <a:schemeClr val="tx1"/>
          </a:solidFill>
          <a:latin typeface="Georgia" panose="02040502050405020303" pitchFamily="18" charset="0"/>
          <a:ea typeface="Montserrat Semi Bold"/>
          <a:cs typeface="Montserrat Semi Bold"/>
        </a:defRPr>
      </a:lvl5pPr>
      <a:lvl6pPr marL="457200" algn="l" rtl="0" eaLnBrk="1" fontAlgn="base" hangingPunct="1">
        <a:lnSpc>
          <a:spcPct val="90000"/>
        </a:lnSpc>
        <a:spcBef>
          <a:spcPct val="0"/>
        </a:spcBef>
        <a:spcAft>
          <a:spcPct val="0"/>
        </a:spcAft>
        <a:defRPr sz="4400">
          <a:solidFill>
            <a:schemeClr val="tx1"/>
          </a:solidFill>
          <a:latin typeface="GT Super Display" panose="00000500000000000000" pitchFamily="50" charset="0"/>
          <a:ea typeface="Montserrat Semi Bold"/>
          <a:cs typeface="Montserrat Semi Bold"/>
        </a:defRPr>
      </a:lvl6pPr>
      <a:lvl7pPr marL="914400" algn="l" rtl="0" eaLnBrk="1" fontAlgn="base" hangingPunct="1">
        <a:lnSpc>
          <a:spcPct val="90000"/>
        </a:lnSpc>
        <a:spcBef>
          <a:spcPct val="0"/>
        </a:spcBef>
        <a:spcAft>
          <a:spcPct val="0"/>
        </a:spcAft>
        <a:defRPr sz="4400">
          <a:solidFill>
            <a:schemeClr val="tx1"/>
          </a:solidFill>
          <a:latin typeface="GT Super Display" panose="00000500000000000000" pitchFamily="50" charset="0"/>
          <a:ea typeface="Montserrat Semi Bold"/>
          <a:cs typeface="Montserrat Semi Bold"/>
        </a:defRPr>
      </a:lvl7pPr>
      <a:lvl8pPr marL="1371600" algn="l" rtl="0" eaLnBrk="1" fontAlgn="base" hangingPunct="1">
        <a:lnSpc>
          <a:spcPct val="90000"/>
        </a:lnSpc>
        <a:spcBef>
          <a:spcPct val="0"/>
        </a:spcBef>
        <a:spcAft>
          <a:spcPct val="0"/>
        </a:spcAft>
        <a:defRPr sz="4400">
          <a:solidFill>
            <a:schemeClr val="tx1"/>
          </a:solidFill>
          <a:latin typeface="GT Super Display" panose="00000500000000000000" pitchFamily="50" charset="0"/>
          <a:ea typeface="Montserrat Semi Bold"/>
          <a:cs typeface="Montserrat Semi Bold"/>
        </a:defRPr>
      </a:lvl8pPr>
      <a:lvl9pPr marL="1828800" algn="l" rtl="0" eaLnBrk="1" fontAlgn="base" hangingPunct="1">
        <a:lnSpc>
          <a:spcPct val="90000"/>
        </a:lnSpc>
        <a:spcBef>
          <a:spcPct val="0"/>
        </a:spcBef>
        <a:spcAft>
          <a:spcPct val="0"/>
        </a:spcAft>
        <a:defRPr sz="4400">
          <a:solidFill>
            <a:schemeClr val="tx1"/>
          </a:solidFill>
          <a:latin typeface="GT Super Display" panose="00000500000000000000" pitchFamily="50" charset="0"/>
          <a:ea typeface="Montserrat Semi Bold"/>
          <a:cs typeface="Montserrat Semi 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a:extLst>
              <a:ext uri="{FF2B5EF4-FFF2-40B4-BE49-F238E27FC236}">
                <a16:creationId xmlns:a16="http://schemas.microsoft.com/office/drawing/2014/main" id="{C8267C4E-5BBC-8DF9-ABF9-207C8D806D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Modifiez le style du titre</a:t>
            </a:r>
            <a:endParaRPr lang="fr-CA" altLang="en-US"/>
          </a:p>
        </p:txBody>
      </p:sp>
      <p:sp>
        <p:nvSpPr>
          <p:cNvPr id="3075" name="Espace réservé du texte 2">
            <a:extLst>
              <a:ext uri="{FF2B5EF4-FFF2-40B4-BE49-F238E27FC236}">
                <a16:creationId xmlns:a16="http://schemas.microsoft.com/office/drawing/2014/main" id="{69128A51-551A-C030-FD2B-52BF53817A9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66" r:id="rId16"/>
    <p:sldLayoutId id="2147483894" r:id="rId17"/>
  </p:sldLayoutIdLst>
  <p:hf hdr="0" ftr="0" dt="0"/>
  <p:txStyles>
    <p:titleStyle>
      <a:lvl1pPr algn="l" rtl="0" eaLnBrk="0" fontAlgn="base" hangingPunct="0">
        <a:lnSpc>
          <a:spcPct val="90000"/>
        </a:lnSpc>
        <a:spcBef>
          <a:spcPct val="0"/>
        </a:spcBef>
        <a:spcAft>
          <a:spcPct val="0"/>
        </a:spcAft>
        <a:defRPr sz="3600" b="1" kern="1200">
          <a:solidFill>
            <a:srgbClr val="003B5C"/>
          </a:solidFill>
          <a:latin typeface="Gotham Bold" panose="02000604040000020004" pitchFamily="2" charset="0"/>
          <a:ea typeface="+mj-ea"/>
          <a:cs typeface="+mj-cs"/>
        </a:defRPr>
      </a:lvl1pPr>
      <a:lvl2pPr algn="l" rtl="0" eaLnBrk="0" fontAlgn="base" hangingPunct="0">
        <a:lnSpc>
          <a:spcPct val="90000"/>
        </a:lnSpc>
        <a:spcBef>
          <a:spcPct val="0"/>
        </a:spcBef>
        <a:spcAft>
          <a:spcPct val="0"/>
        </a:spcAft>
        <a:defRPr sz="3600" b="1">
          <a:solidFill>
            <a:srgbClr val="003B5C"/>
          </a:solidFill>
          <a:latin typeface="Gotham Bold"/>
        </a:defRPr>
      </a:lvl2pPr>
      <a:lvl3pPr algn="l" rtl="0" eaLnBrk="0" fontAlgn="base" hangingPunct="0">
        <a:lnSpc>
          <a:spcPct val="90000"/>
        </a:lnSpc>
        <a:spcBef>
          <a:spcPct val="0"/>
        </a:spcBef>
        <a:spcAft>
          <a:spcPct val="0"/>
        </a:spcAft>
        <a:defRPr sz="3600" b="1">
          <a:solidFill>
            <a:srgbClr val="003B5C"/>
          </a:solidFill>
          <a:latin typeface="Gotham Bold"/>
        </a:defRPr>
      </a:lvl3pPr>
      <a:lvl4pPr algn="l" rtl="0" eaLnBrk="0" fontAlgn="base" hangingPunct="0">
        <a:lnSpc>
          <a:spcPct val="90000"/>
        </a:lnSpc>
        <a:spcBef>
          <a:spcPct val="0"/>
        </a:spcBef>
        <a:spcAft>
          <a:spcPct val="0"/>
        </a:spcAft>
        <a:defRPr sz="3600" b="1">
          <a:solidFill>
            <a:srgbClr val="003B5C"/>
          </a:solidFill>
          <a:latin typeface="Gotham Bold"/>
        </a:defRPr>
      </a:lvl4pPr>
      <a:lvl5pPr algn="l" rtl="0" eaLnBrk="0" fontAlgn="base" hangingPunct="0">
        <a:lnSpc>
          <a:spcPct val="90000"/>
        </a:lnSpc>
        <a:spcBef>
          <a:spcPct val="0"/>
        </a:spcBef>
        <a:spcAft>
          <a:spcPct val="0"/>
        </a:spcAft>
        <a:defRPr sz="3600" b="1">
          <a:solidFill>
            <a:srgbClr val="003B5C"/>
          </a:solidFill>
          <a:latin typeface="Gotham Bold"/>
        </a:defRPr>
      </a:lvl5pPr>
      <a:lvl6pPr marL="457200" algn="l" rtl="0" fontAlgn="base">
        <a:lnSpc>
          <a:spcPct val="90000"/>
        </a:lnSpc>
        <a:spcBef>
          <a:spcPct val="0"/>
        </a:spcBef>
        <a:spcAft>
          <a:spcPct val="0"/>
        </a:spcAft>
        <a:defRPr sz="3600" b="1">
          <a:solidFill>
            <a:srgbClr val="003B5C"/>
          </a:solidFill>
          <a:latin typeface="Gotham Bold"/>
        </a:defRPr>
      </a:lvl6pPr>
      <a:lvl7pPr marL="914400" algn="l" rtl="0" fontAlgn="base">
        <a:lnSpc>
          <a:spcPct val="90000"/>
        </a:lnSpc>
        <a:spcBef>
          <a:spcPct val="0"/>
        </a:spcBef>
        <a:spcAft>
          <a:spcPct val="0"/>
        </a:spcAft>
        <a:defRPr sz="3600" b="1">
          <a:solidFill>
            <a:srgbClr val="003B5C"/>
          </a:solidFill>
          <a:latin typeface="Gotham Bold"/>
        </a:defRPr>
      </a:lvl7pPr>
      <a:lvl8pPr marL="1371600" algn="l" rtl="0" fontAlgn="base">
        <a:lnSpc>
          <a:spcPct val="90000"/>
        </a:lnSpc>
        <a:spcBef>
          <a:spcPct val="0"/>
        </a:spcBef>
        <a:spcAft>
          <a:spcPct val="0"/>
        </a:spcAft>
        <a:defRPr sz="3600" b="1">
          <a:solidFill>
            <a:srgbClr val="003B5C"/>
          </a:solidFill>
          <a:latin typeface="Gotham Bold"/>
        </a:defRPr>
      </a:lvl8pPr>
      <a:lvl9pPr marL="1828800" algn="l" rtl="0" fontAlgn="base">
        <a:lnSpc>
          <a:spcPct val="90000"/>
        </a:lnSpc>
        <a:spcBef>
          <a:spcPct val="0"/>
        </a:spcBef>
        <a:spcAft>
          <a:spcPct val="0"/>
        </a:spcAft>
        <a:defRPr sz="3600" b="1">
          <a:solidFill>
            <a:srgbClr val="003B5C"/>
          </a:solidFill>
          <a:latin typeface="Gotham 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latin typeface="Gotham Bold" panose="02000604040000020004"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latin typeface="Gotham Bold" panose="02000604040000020004"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latin typeface="Gotham Bold" panose="02000604040000020004"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latin typeface="Gotham Bold" panose="02000604040000020004"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latin typeface="Gotham Bold"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limateresilience.ca.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07/s00484-024-02684-8" TargetMode="External"/><Relationship Id="rId2" Type="http://schemas.openxmlformats.org/officeDocument/2006/relationships/hyperlink" Target="https://www.climatehubs.usda.gov/hubs/california/topic/future-winegrapes-californi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07/s00484-024-02684-8" TargetMode="External"/><Relationship Id="rId2" Type="http://schemas.openxmlformats.org/officeDocument/2006/relationships/hyperlink" Target="https://www.climatehubs.usda.gov/hubs/california/topic/future-winegrapes-californi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F3E6ADB-A5CC-DEAD-29C8-3AC7E153CDE3}"/>
              </a:ext>
            </a:extLst>
          </p:cNvPr>
          <p:cNvSpPr>
            <a:spLocks noGrp="1" noChangeArrowheads="1"/>
          </p:cNvSpPr>
          <p:nvPr>
            <p:ph type="title"/>
          </p:nvPr>
        </p:nvSpPr>
        <p:spPr>
          <a:xfrm>
            <a:off x="381000" y="838200"/>
            <a:ext cx="2743200" cy="1143000"/>
          </a:xfrm>
        </p:spPr>
        <p:txBody>
          <a:bodyPr anchor="t"/>
          <a:lstStyle/>
          <a:p>
            <a:pPr algn="l"/>
            <a:r>
              <a:rPr lang="en-US" altLang="en-US" sz="3600" b="1" kern="1200" dirty="0">
                <a:solidFill>
                  <a:srgbClr val="0B5382"/>
                </a:solidFill>
                <a:ea typeface="+mj-ea"/>
              </a:rPr>
              <a:t>Adapting to a Changing Climate:</a:t>
            </a:r>
            <a:br>
              <a:rPr lang="en-US" altLang="en-US" sz="2800" dirty="0">
                <a:ea typeface="ＭＳ Ｐゴシック" panose="020B0600070205080204" pitchFamily="34" charset="-128"/>
              </a:rPr>
            </a:br>
            <a:r>
              <a:rPr lang="en-US" altLang="en-US" sz="2400" dirty="0">
                <a:ea typeface="ＭＳ Ｐゴシック" panose="020B0600070205080204" pitchFamily="34" charset="-128"/>
              </a:rPr>
              <a:t>Tools and Resources to Increase Vineyard Resilience and Reduce Vineyard Carbon Footprints</a:t>
            </a:r>
            <a:endParaRPr lang="en-US" altLang="en-US" sz="2800"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538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5BAE7-4A0D-7D53-F950-E9C43F6E1208}"/>
              </a:ext>
            </a:extLst>
          </p:cNvPr>
          <p:cNvSpPr txBox="1"/>
          <p:nvPr/>
        </p:nvSpPr>
        <p:spPr>
          <a:xfrm>
            <a:off x="2230438" y="5588000"/>
            <a:ext cx="7821612" cy="892175"/>
          </a:xfrm>
          <a:prstGeom prst="rect">
            <a:avLst/>
          </a:prstGeom>
          <a:noFill/>
        </p:spPr>
        <p:txBody>
          <a:bodyPr>
            <a:spAutoFit/>
          </a:bodyPr>
          <a:lstStyle/>
          <a:p>
            <a:pPr algn="ctr" defTabSz="457200" eaLnBrk="1" fontAlgn="auto" hangingPunct="1">
              <a:spcBef>
                <a:spcPts val="0"/>
              </a:spcBef>
              <a:spcAft>
                <a:spcPts val="0"/>
              </a:spcAft>
              <a:defRPr/>
            </a:pPr>
            <a:r>
              <a:rPr lang="en-US">
                <a:solidFill>
                  <a:srgbClr val="FFFFFF"/>
                </a:solidFill>
                <a:latin typeface="Georgia" panose="02040502050405020303" pitchFamily="18" charset="0"/>
                <a:ea typeface="+mn-ea"/>
              </a:rPr>
              <a:t>Check winery websites and look for </a:t>
            </a:r>
          </a:p>
          <a:p>
            <a:pPr algn="ctr" defTabSz="457200" eaLnBrk="1" fontAlgn="auto" hangingPunct="1">
              <a:spcBef>
                <a:spcPts val="0"/>
              </a:spcBef>
              <a:spcAft>
                <a:spcPts val="0"/>
              </a:spcAft>
              <a:defRPr/>
            </a:pPr>
            <a:r>
              <a:rPr lang="en-US">
                <a:solidFill>
                  <a:srgbClr val="FFFFFF"/>
                </a:solidFill>
                <a:latin typeface="Georgia" panose="02040502050405020303" pitchFamily="18" charset="0"/>
                <a:ea typeface="+mn-ea"/>
              </a:rPr>
              <a:t>certification signs in vineyards and tasting rooms</a:t>
            </a:r>
            <a:br>
              <a:rPr lang="en-US">
                <a:solidFill>
                  <a:srgbClr val="FFFFFF"/>
                </a:solidFill>
                <a:latin typeface="Georgia" panose="02040502050405020303" pitchFamily="18" charset="0"/>
                <a:ea typeface="+mn-ea"/>
              </a:rPr>
            </a:br>
            <a:r>
              <a:rPr lang="en-US" sz="1600" b="1" u="sng" err="1">
                <a:solidFill>
                  <a:srgbClr val="CAD958"/>
                </a:solidFill>
                <a:latin typeface="Georgia" panose="02040502050405020303" pitchFamily="18" charset="0"/>
                <a:ea typeface="DengXian" panose="02010600030101010101" pitchFamily="2" charset="-122"/>
                <a:cs typeface="Times New Roman" panose="02020603050405020304" pitchFamily="18" charset="0"/>
              </a:rPr>
              <a:t>sustainablewinegrowing.us</a:t>
            </a:r>
            <a:endParaRPr lang="en-US" b="1" u="sng">
              <a:solidFill>
                <a:srgbClr val="CAD958"/>
              </a:solidFill>
              <a:latin typeface="Georgia" panose="02040502050405020303" pitchFamily="18" charset="0"/>
              <a:ea typeface="DengXian" panose="02010600030101010101" pitchFamily="2" charset="-122"/>
              <a:cs typeface="Times New Roman" panose="02020603050405020304" pitchFamily="18" charset="0"/>
            </a:endParaRPr>
          </a:p>
        </p:txBody>
      </p:sp>
      <p:sp>
        <p:nvSpPr>
          <p:cNvPr id="42" name="Text Placeholder 41">
            <a:extLst>
              <a:ext uri="{FF2B5EF4-FFF2-40B4-BE49-F238E27FC236}">
                <a16:creationId xmlns:a16="http://schemas.microsoft.com/office/drawing/2014/main" id="{9CF55902-0A1C-A2E9-9494-21C80C673800}"/>
              </a:ext>
            </a:extLst>
          </p:cNvPr>
          <p:cNvSpPr>
            <a:spLocks noGrp="1"/>
          </p:cNvSpPr>
          <p:nvPr>
            <p:ph type="body" sz="quarter" idx="12"/>
          </p:nvPr>
        </p:nvSpPr>
        <p:spPr>
          <a:xfrm>
            <a:off x="347663" y="555625"/>
            <a:ext cx="11601450" cy="1217769"/>
          </a:xfrm>
        </p:spPr>
        <p:txBody>
          <a:bodyPr rtlCol="0">
            <a:spAutoFit/>
          </a:bodyPr>
          <a:lstStyle/>
          <a:p>
            <a:pPr eaLnBrk="1" fontAlgn="auto" hangingPunct="1">
              <a:spcAft>
                <a:spcPts val="0"/>
              </a:spcAft>
              <a:defRPr/>
            </a:pPr>
            <a:r>
              <a:rPr dirty="0">
                <a:latin typeface="Arial" panose="020B0604020202020204" pitchFamily="34" charset="0"/>
                <a:cs typeface="Arial" panose="020B0604020202020204" pitchFamily="34" charset="0"/>
              </a:rPr>
              <a:t>Many Ways to Be Sustainable</a:t>
            </a:r>
            <a:r>
              <a:rPr dirty="0"/>
              <a:t>: </a:t>
            </a:r>
            <a:r>
              <a:rPr dirty="0">
                <a:solidFill>
                  <a:srgbClr val="CAD958"/>
                </a:solidFill>
                <a:latin typeface="Arial" panose="020B0604020202020204" pitchFamily="34" charset="0"/>
                <a:cs typeface="Arial" panose="020B0604020202020204" pitchFamily="34" charset="0"/>
              </a:rPr>
              <a:t>U.S.</a:t>
            </a:r>
          </a:p>
          <a:p>
            <a:pPr eaLnBrk="1" fontAlgn="auto" hangingPunct="1">
              <a:spcAft>
                <a:spcPts val="0"/>
              </a:spcAft>
              <a:defRPr/>
            </a:pPr>
            <a:endParaRPr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a:extLst>
              <a:ext uri="{FF2B5EF4-FFF2-40B4-BE49-F238E27FC236}">
                <a16:creationId xmlns:a16="http://schemas.microsoft.com/office/drawing/2014/main" id="{30CE9CD1-0294-EC91-6239-43A701373C56}"/>
              </a:ext>
            </a:extLst>
          </p:cNvPr>
          <p:cNvSpPr txBox="1">
            <a:spLocks noChangeArrowheads="1"/>
          </p:cNvSpPr>
          <p:nvPr/>
        </p:nvSpPr>
        <p:spPr bwMode="auto">
          <a:xfrm>
            <a:off x="647700" y="914400"/>
            <a:ext cx="1089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FontTx/>
              <a:buNone/>
            </a:pPr>
            <a:r>
              <a:rPr lang="en-US" altLang="en-US" sz="3600" b="1" dirty="0">
                <a:solidFill>
                  <a:srgbClr val="000000"/>
                </a:solidFill>
                <a:latin typeface="+mj-lt"/>
              </a:rPr>
              <a:t>Adapting to a Changing Climate: </a:t>
            </a:r>
            <a:br>
              <a:rPr lang="en-US" altLang="en-US" b="1" dirty="0">
                <a:solidFill>
                  <a:srgbClr val="000000"/>
                </a:solidFill>
                <a:latin typeface="+mj-lt"/>
              </a:rPr>
            </a:br>
            <a:r>
              <a:rPr lang="en-US" altLang="en-US" dirty="0">
                <a:solidFill>
                  <a:srgbClr val="000000"/>
                </a:solidFill>
                <a:latin typeface="+mj-lt"/>
              </a:rPr>
              <a:t>Tools and Resources to Increase Vineyard Resilience </a:t>
            </a:r>
            <a:br>
              <a:rPr lang="en-US" altLang="en-US" dirty="0">
                <a:solidFill>
                  <a:srgbClr val="000000"/>
                </a:solidFill>
                <a:latin typeface="+mj-lt"/>
              </a:rPr>
            </a:br>
            <a:r>
              <a:rPr lang="en-US" altLang="en-US" dirty="0">
                <a:solidFill>
                  <a:srgbClr val="000000"/>
                </a:solidFill>
                <a:latin typeface="+mj-lt"/>
              </a:rPr>
              <a:t>and Reduce Vineyard Carbon Footprints</a:t>
            </a:r>
            <a:endParaRPr lang="en-US" altLang="en-US" dirty="0">
              <a:solidFill>
                <a:srgbClr val="404040"/>
              </a:solidFill>
              <a:latin typeface="+mj-lt"/>
            </a:endParaRPr>
          </a:p>
        </p:txBody>
      </p:sp>
      <p:sp>
        <p:nvSpPr>
          <p:cNvPr id="2051" name="Rectangle 5">
            <a:extLst>
              <a:ext uri="{FF2B5EF4-FFF2-40B4-BE49-F238E27FC236}">
                <a16:creationId xmlns:a16="http://schemas.microsoft.com/office/drawing/2014/main" id="{526EC051-36EA-B563-4539-9FF85287514D}"/>
              </a:ext>
            </a:extLst>
          </p:cNvPr>
          <p:cNvSpPr>
            <a:spLocks noChangeArrowheads="1"/>
          </p:cNvSpPr>
          <p:nvPr/>
        </p:nvSpPr>
        <p:spPr bwMode="auto">
          <a:xfrm>
            <a:off x="5410200" y="3657600"/>
            <a:ext cx="6019800" cy="76200"/>
          </a:xfrm>
          <a:prstGeom prst="rect">
            <a:avLst/>
          </a:prstGeom>
          <a:solidFill>
            <a:schemeClr val="tx1">
              <a:lumMod val="75000"/>
              <a:lumOff val="25000"/>
            </a:schemeClr>
          </a:solidFill>
          <a:ln>
            <a:noFill/>
          </a:ln>
          <a:effectLst/>
        </p:spPr>
        <p:txBody>
          <a:bodyPr wrap="none" anchor="ctr"/>
          <a:lstStyle/>
          <a:p>
            <a:pPr eaLnBrk="1" hangingPunct="1">
              <a:defRPr/>
            </a:pPr>
            <a:endParaRPr lang="en-US">
              <a:solidFill>
                <a:srgbClr val="000000">
                  <a:lumMod val="75000"/>
                  <a:lumOff val="25000"/>
                </a:srgbClr>
              </a:solidFill>
              <a:latin typeface="Arial" charset="0"/>
              <a:ea typeface="ＭＳ Ｐゴシック" charset="0"/>
            </a:endParaRPr>
          </a:p>
        </p:txBody>
      </p:sp>
      <p:sp>
        <p:nvSpPr>
          <p:cNvPr id="52228" name="Text Box 6">
            <a:extLst>
              <a:ext uri="{FF2B5EF4-FFF2-40B4-BE49-F238E27FC236}">
                <a16:creationId xmlns:a16="http://schemas.microsoft.com/office/drawing/2014/main" id="{968519B4-0857-6ED9-A035-29BB903ABD53}"/>
              </a:ext>
            </a:extLst>
          </p:cNvPr>
          <p:cNvSpPr txBox="1">
            <a:spLocks noChangeArrowheads="1"/>
          </p:cNvSpPr>
          <p:nvPr/>
        </p:nvSpPr>
        <p:spPr bwMode="auto">
          <a:xfrm>
            <a:off x="5791200" y="38100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FontTx/>
              <a:buNone/>
            </a:pPr>
            <a:r>
              <a:rPr lang="en-US" altLang="en-US" sz="2400" b="1" i="1">
                <a:solidFill>
                  <a:srgbClr val="262626"/>
                </a:solidFill>
              </a:rPr>
              <a:t>Dr. John Heckman</a:t>
            </a:r>
          </a:p>
        </p:txBody>
      </p:sp>
      <p:pic>
        <p:nvPicPr>
          <p:cNvPr id="2" name="Picture 1" descr="A person with brown hair wearing a brown collared shirt&#10;&#10;AI-generated content may be incorrect.">
            <a:extLst>
              <a:ext uri="{FF2B5EF4-FFF2-40B4-BE49-F238E27FC236}">
                <a16:creationId xmlns:a16="http://schemas.microsoft.com/office/drawing/2014/main" id="{08C08972-5CBD-3AEA-9F43-1AFFEC003183}"/>
              </a:ext>
            </a:extLst>
          </p:cNvPr>
          <p:cNvPicPr>
            <a:picLocks noChangeAspect="1"/>
          </p:cNvPicPr>
          <p:nvPr/>
        </p:nvPicPr>
        <p:blipFill>
          <a:blip r:embed="rId2"/>
          <a:stretch>
            <a:fillRect/>
          </a:stretch>
        </p:blipFill>
        <p:spPr>
          <a:xfrm>
            <a:off x="3200400" y="3048000"/>
            <a:ext cx="1473959" cy="22734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2DCD839-2C06-CE40-3253-942FF276EA6F}"/>
              </a:ext>
            </a:extLst>
          </p:cNvPr>
          <p:cNvSpPr>
            <a:spLocks noGrp="1" noChangeArrowheads="1"/>
          </p:cNvSpPr>
          <p:nvPr>
            <p:ph type="title"/>
          </p:nvPr>
        </p:nvSpPr>
        <p:spPr/>
        <p:txBody>
          <a:bodyPr/>
          <a:lstStyle/>
          <a:p>
            <a:r>
              <a:rPr lang="en-US" altLang="en-US" sz="4000" dirty="0">
                <a:ea typeface="ＭＳ Ｐゴシック" panose="020B0600070205080204" pitchFamily="34" charset="-128"/>
              </a:rPr>
              <a:t>Grounding Ourselves</a:t>
            </a:r>
          </a:p>
        </p:txBody>
      </p:sp>
      <p:sp>
        <p:nvSpPr>
          <p:cNvPr id="53251" name="Content Placeholder 2">
            <a:extLst>
              <a:ext uri="{FF2B5EF4-FFF2-40B4-BE49-F238E27FC236}">
                <a16:creationId xmlns:a16="http://schemas.microsoft.com/office/drawing/2014/main" id="{87E05491-7274-FAF8-5B18-D57EE85C8FDA}"/>
              </a:ext>
            </a:extLst>
          </p:cNvPr>
          <p:cNvSpPr>
            <a:spLocks noGrp="1" noChangeArrowheads="1"/>
          </p:cNvSpPr>
          <p:nvPr>
            <p:ph idx="1"/>
          </p:nvPr>
        </p:nvSpPr>
        <p:spPr>
          <a:xfrm>
            <a:off x="6019800" y="1600200"/>
            <a:ext cx="5562600" cy="4525963"/>
          </a:xfrm>
        </p:spPr>
        <p:txBody>
          <a:bodyPr/>
          <a:lstStyle/>
          <a:p>
            <a:r>
              <a:rPr lang="en-US" altLang="en-US" sz="2800" dirty="0">
                <a:ea typeface="ＭＳ Ｐゴシック" panose="020B0600070205080204" pitchFamily="34" charset="-128"/>
              </a:rPr>
              <a:t>This is a hard conversation</a:t>
            </a:r>
          </a:p>
          <a:p>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Hard conversations are worthwhile</a:t>
            </a:r>
          </a:p>
          <a:p>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We have a lot to learn, </a:t>
            </a:r>
            <a:br>
              <a:rPr lang="en-US" altLang="en-US" sz="2800" dirty="0">
                <a:ea typeface="ＭＳ Ｐゴシック" panose="020B0600070205080204" pitchFamily="34" charset="-128"/>
              </a:rPr>
            </a:br>
            <a:r>
              <a:rPr lang="en-US" altLang="en-US" sz="2800" dirty="0">
                <a:ea typeface="ＭＳ Ｐゴシック" panose="020B0600070205080204" pitchFamily="34" charset="-128"/>
              </a:rPr>
              <a:t>and a great community for collaboration</a:t>
            </a:r>
          </a:p>
        </p:txBody>
      </p:sp>
      <p:pic>
        <p:nvPicPr>
          <p:cNvPr id="53252" name="Picture 4" descr="Unified Wine &amp; Grape Symposium 2019">
            <a:extLst>
              <a:ext uri="{FF2B5EF4-FFF2-40B4-BE49-F238E27FC236}">
                <a16:creationId xmlns:a16="http://schemas.microsoft.com/office/drawing/2014/main" id="{959D5BD6-064D-35DF-6DE5-3BD185B80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752600"/>
            <a:ext cx="57165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7D04A47A-F67C-2391-35E3-7A02E2B1EE6D}"/>
              </a:ext>
            </a:extLst>
          </p:cNvPr>
          <p:cNvSpPr>
            <a:spLocks noGrp="1" noChangeArrowheads="1"/>
          </p:cNvSpPr>
          <p:nvPr>
            <p:ph type="title"/>
          </p:nvPr>
        </p:nvSpPr>
        <p:spPr/>
        <p:txBody>
          <a:bodyPr/>
          <a:lstStyle/>
          <a:p>
            <a:r>
              <a:rPr lang="en-US" altLang="en-US">
                <a:ea typeface="ＭＳ Ｐゴシック" panose="020B0600070205080204" pitchFamily="34" charset="-128"/>
              </a:rPr>
              <a:t>Climate Risk is Well Established</a:t>
            </a:r>
          </a:p>
        </p:txBody>
      </p:sp>
      <p:sp>
        <p:nvSpPr>
          <p:cNvPr id="55299" name="Content Placeholder 2">
            <a:extLst>
              <a:ext uri="{FF2B5EF4-FFF2-40B4-BE49-F238E27FC236}">
                <a16:creationId xmlns:a16="http://schemas.microsoft.com/office/drawing/2014/main" id="{B2317952-9189-CAEE-FD8A-096130B7D1B4}"/>
              </a:ext>
            </a:extLst>
          </p:cNvPr>
          <p:cNvSpPr>
            <a:spLocks noGrp="1" noChangeArrowheads="1"/>
          </p:cNvSpPr>
          <p:nvPr>
            <p:ph idx="1"/>
          </p:nvPr>
        </p:nvSpPr>
        <p:spPr>
          <a:xfrm>
            <a:off x="6019800" y="1600200"/>
            <a:ext cx="5562600" cy="4525963"/>
          </a:xfrm>
        </p:spPr>
        <p:txBody>
          <a:bodyPr/>
          <a:lstStyle/>
          <a:p>
            <a:r>
              <a:rPr lang="en-US" altLang="en-US" dirty="0">
                <a:ea typeface="ＭＳ Ｐゴシック" panose="020B0600070205080204" pitchFamily="34" charset="-128"/>
              </a:rPr>
              <a:t>Corporate experience</a:t>
            </a:r>
          </a:p>
          <a:p>
            <a:pPr lvl="1"/>
            <a:r>
              <a:rPr lang="en-US" altLang="en-US" dirty="0">
                <a:ea typeface="ＭＳ Ｐゴシック" panose="020B0600070205080204" pitchFamily="34" charset="-128"/>
              </a:rPr>
              <a:t>Physical Risks</a:t>
            </a:r>
          </a:p>
          <a:p>
            <a:pPr lvl="1"/>
            <a:r>
              <a:rPr lang="en-US" altLang="en-US" dirty="0">
                <a:ea typeface="ＭＳ Ｐゴシック" panose="020B0600070205080204" pitchFamily="34" charset="-128"/>
              </a:rPr>
              <a:t>Transition Risks</a:t>
            </a:r>
          </a:p>
          <a:p>
            <a:r>
              <a:rPr lang="en-US" altLang="en-US" dirty="0">
                <a:ea typeface="ＭＳ Ｐゴシック" panose="020B0600070205080204" pitchFamily="34" charset="-128"/>
              </a:rPr>
              <a:t>Industry Guidance</a:t>
            </a:r>
          </a:p>
          <a:p>
            <a:r>
              <a:rPr lang="en-US" altLang="en-US" dirty="0">
                <a:ea typeface="ＭＳ Ｐゴシック" panose="020B0600070205080204" pitchFamily="34" charset="-128"/>
              </a:rPr>
              <a:t>&gt;$20bn in research to date</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50958CFF-EC3E-122D-2CE6-393866E90602}"/>
              </a:ext>
            </a:extLst>
          </p:cNvPr>
          <p:cNvSpPr>
            <a:spLocks noGrp="1" noChangeArrowheads="1"/>
          </p:cNvSpPr>
          <p:nvPr>
            <p:ph type="title"/>
          </p:nvPr>
        </p:nvSpPr>
        <p:spPr>
          <a:xfrm>
            <a:off x="609600" y="-176212"/>
            <a:ext cx="10972800" cy="1143000"/>
          </a:xfrm>
        </p:spPr>
        <p:txBody>
          <a:bodyPr/>
          <a:lstStyle/>
          <a:p>
            <a:r>
              <a:rPr lang="en-US" altLang="en-US" dirty="0">
                <a:ea typeface="ＭＳ Ｐゴシック" panose="020B0600070205080204" pitchFamily="34" charset="-128"/>
              </a:rPr>
              <a:t>Physical Risks</a:t>
            </a:r>
          </a:p>
        </p:txBody>
      </p:sp>
      <p:sp>
        <p:nvSpPr>
          <p:cNvPr id="56323" name="Content Placeholder 2">
            <a:extLst>
              <a:ext uri="{FF2B5EF4-FFF2-40B4-BE49-F238E27FC236}">
                <a16:creationId xmlns:a16="http://schemas.microsoft.com/office/drawing/2014/main" id="{1D5FA98E-FF75-FD81-D7B4-5CA5C92748A2}"/>
              </a:ext>
            </a:extLst>
          </p:cNvPr>
          <p:cNvSpPr>
            <a:spLocks noGrp="1" noChangeArrowheads="1"/>
          </p:cNvSpPr>
          <p:nvPr>
            <p:ph idx="1"/>
          </p:nvPr>
        </p:nvSpPr>
        <p:spPr>
          <a:xfrm>
            <a:off x="2819400" y="715963"/>
            <a:ext cx="9144000" cy="4830762"/>
          </a:xfrm>
        </p:spPr>
        <p:txBody>
          <a:bodyPr/>
          <a:lstStyle/>
          <a:p>
            <a:r>
              <a:rPr lang="en-US" altLang="en-US" sz="2000" dirty="0">
                <a:ea typeface="ＭＳ Ｐゴシック" panose="020B0600070205080204" pitchFamily="34" charset="-128"/>
              </a:rPr>
              <a:t>Temperature</a:t>
            </a:r>
            <a:endParaRPr lang="en-US" altLang="en-US" sz="2800" dirty="0">
              <a:ea typeface="ＭＳ Ｐゴシック" panose="020B0600070205080204" pitchFamily="34" charset="-128"/>
            </a:endParaRPr>
          </a:p>
          <a:p>
            <a:pPr lvl="1"/>
            <a:r>
              <a:rPr lang="en-US" altLang="en-US" sz="1600" dirty="0">
                <a:solidFill>
                  <a:srgbClr val="111111"/>
                </a:solidFill>
                <a:latin typeface="Lato" panose="020F0502020204030203" pitchFamily="34" charset="0"/>
                <a:ea typeface="ＭＳ Ｐゴシック" panose="020B0600070205080204" pitchFamily="34" charset="-128"/>
              </a:rPr>
              <a:t>“The daily maximum average temperature, an indicator of extreme temperature shifts, is expected to rise 4.4–5.8⁰F by mid-century” </a:t>
            </a:r>
            <a:endParaRPr lang="en-US" altLang="en-US" sz="2400" dirty="0">
              <a:ea typeface="ＭＳ Ｐゴシック" panose="020B0600070205080204" pitchFamily="34" charset="-128"/>
            </a:endParaRPr>
          </a:p>
          <a:p>
            <a:r>
              <a:rPr lang="en-US" altLang="en-US" sz="2000" dirty="0">
                <a:ea typeface="ＭＳ Ｐゴシック" panose="020B0600070205080204" pitchFamily="34" charset="-128"/>
              </a:rPr>
              <a:t>Precipitation</a:t>
            </a:r>
            <a:endParaRPr lang="en-US" altLang="en-US" sz="2400" dirty="0">
              <a:ea typeface="ＭＳ Ｐゴシック" panose="020B0600070205080204" pitchFamily="34" charset="-128"/>
            </a:endParaRPr>
          </a:p>
          <a:p>
            <a:pPr lvl="1"/>
            <a:r>
              <a:rPr lang="en-US" altLang="en-US" sz="1600" dirty="0">
                <a:solidFill>
                  <a:srgbClr val="111111"/>
                </a:solidFill>
                <a:latin typeface="Lato" panose="020F0502020204030203" pitchFamily="34" charset="0"/>
                <a:ea typeface="ＭＳ Ｐゴシック" panose="020B0600070205080204" pitchFamily="34" charset="-128"/>
              </a:rPr>
              <a:t>“… drought severity and the number of dry years will increase, even as more extreme precipitation events may occur.”</a:t>
            </a:r>
          </a:p>
          <a:p>
            <a:r>
              <a:rPr lang="en-US" altLang="en-US" sz="2000" dirty="0">
                <a:ea typeface="ＭＳ Ｐゴシック" panose="020B0600070205080204" pitchFamily="34" charset="-128"/>
              </a:rPr>
              <a:t>Wildfire</a:t>
            </a:r>
            <a:endParaRPr lang="en-US" altLang="en-US" sz="2400" dirty="0">
              <a:ea typeface="ＭＳ Ｐゴシック" panose="020B0600070205080204" pitchFamily="34" charset="-128"/>
            </a:endParaRPr>
          </a:p>
          <a:p>
            <a:pPr lvl="1"/>
            <a:r>
              <a:rPr lang="en-US" altLang="en-US" sz="1600" dirty="0">
                <a:solidFill>
                  <a:srgbClr val="111111"/>
                </a:solidFill>
                <a:latin typeface="Lato" panose="020F0502020204030203" pitchFamily="34" charset="0"/>
                <a:ea typeface="ＭＳ Ｐゴシック" panose="020B0600070205080204" pitchFamily="34" charset="-128"/>
              </a:rPr>
              <a:t>“… projected up to a 77% increase in average area burned and a 50% increase in the frequency of fires exceeding 25,000 acres by 2100.”</a:t>
            </a:r>
            <a:endParaRPr lang="en-US" altLang="en-US" sz="2400" dirty="0">
              <a:ea typeface="ＭＳ Ｐゴシック" panose="020B0600070205080204" pitchFamily="34" charset="-128"/>
            </a:endParaRPr>
          </a:p>
          <a:p>
            <a:r>
              <a:rPr lang="en-US" altLang="en-US" sz="2000" dirty="0">
                <a:ea typeface="ＭＳ Ｐゴシック" panose="020B0600070205080204" pitchFamily="34" charset="-128"/>
              </a:rPr>
              <a:t>Sea-level rise, coastal flooding, and erosion</a:t>
            </a:r>
          </a:p>
          <a:p>
            <a:pPr lvl="1"/>
            <a:r>
              <a:rPr lang="en-US" altLang="en-US" sz="1600" dirty="0">
                <a:ea typeface="ＭＳ Ｐゴシック" panose="020B0600070205080204" pitchFamily="34" charset="-128"/>
              </a:rPr>
              <a:t>“will increase flood impacts on land, … exacerbate the impact on coastal assets … may also </a:t>
            </a:r>
            <a:r>
              <a:rPr lang="en-US" altLang="en-US" sz="1600" dirty="0" err="1">
                <a:ea typeface="ＭＳ Ｐゴシック" panose="020B0600070205080204" pitchFamily="34" charset="-128"/>
              </a:rPr>
              <a:t>salinate</a:t>
            </a:r>
            <a:r>
              <a:rPr lang="en-US" altLang="en-US" sz="1600" dirty="0">
                <a:ea typeface="ＭＳ Ｐゴシック" panose="020B0600070205080204" pitchFamily="34" charset="-128"/>
              </a:rPr>
              <a:t> coastal groundwater aquifers and raise groundwater tables</a:t>
            </a:r>
          </a:p>
          <a:p>
            <a:r>
              <a:rPr lang="en-US" altLang="en-US" sz="2000" dirty="0">
                <a:ea typeface="ＭＳ Ｐゴシック" panose="020B0600070205080204" pitchFamily="34" charset="-128"/>
              </a:rPr>
              <a:t>Ocean warming, hypoxia, and acidification</a:t>
            </a:r>
          </a:p>
          <a:p>
            <a:pPr lvl="1"/>
            <a:r>
              <a:rPr lang="en-US" altLang="en-US" sz="1600" dirty="0">
                <a:ea typeface="ＭＳ Ｐゴシック" panose="020B0600070205080204" pitchFamily="34" charset="-128"/>
              </a:rPr>
              <a:t>“warming and acidification can be catastrophic to marine ecosystems (e.g. disease, degradation, bleaching) and the coastal communities and industries that rely on them.”</a:t>
            </a:r>
          </a:p>
          <a:p>
            <a:r>
              <a:rPr lang="en-US" altLang="en-US" sz="2000" dirty="0">
                <a:ea typeface="ＭＳ Ｐゴシック" panose="020B0600070205080204" pitchFamily="34" charset="-128"/>
              </a:rPr>
              <a:t>Human Health</a:t>
            </a:r>
          </a:p>
          <a:p>
            <a:pPr lvl="1"/>
            <a:r>
              <a:rPr lang="en-US" altLang="en-US" sz="1600" dirty="0">
                <a:ea typeface="ＭＳ Ｐゴシック" panose="020B0600070205080204" pitchFamily="34" charset="-128"/>
              </a:rPr>
              <a:t>“Climate change is considered the greatest global public health threat of the 21st century”</a:t>
            </a:r>
          </a:p>
        </p:txBody>
      </p:sp>
      <p:sp>
        <p:nvSpPr>
          <p:cNvPr id="56325" name="TextBox 4">
            <a:extLst>
              <a:ext uri="{FF2B5EF4-FFF2-40B4-BE49-F238E27FC236}">
                <a16:creationId xmlns:a16="http://schemas.microsoft.com/office/drawing/2014/main" id="{E385950C-18CB-C583-04B5-39C631526782}"/>
              </a:ext>
            </a:extLst>
          </p:cNvPr>
          <p:cNvSpPr txBox="1">
            <a:spLocks noChangeArrowheads="1"/>
          </p:cNvSpPr>
          <p:nvPr/>
        </p:nvSpPr>
        <p:spPr bwMode="auto">
          <a:xfrm>
            <a:off x="8229600" y="5867400"/>
            <a:ext cx="342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dirty="0">
                <a:hlinkClick r:id="rId2"/>
              </a:rPr>
              <a:t>https://climateresilience.ca.gov</a:t>
            </a:r>
            <a:r>
              <a:rPr lang="en-US" altLang="en-US" sz="18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C39592C-2B45-131D-BBA2-1AB9F055DC96}"/>
              </a:ext>
            </a:extLst>
          </p:cNvPr>
          <p:cNvSpPr>
            <a:spLocks noGrp="1" noChangeArrowheads="1"/>
          </p:cNvSpPr>
          <p:nvPr>
            <p:ph type="title"/>
          </p:nvPr>
        </p:nvSpPr>
        <p:spPr/>
        <p:txBody>
          <a:bodyPr/>
          <a:lstStyle/>
          <a:p>
            <a:r>
              <a:rPr lang="en-US" altLang="en-US">
                <a:ea typeface="ＭＳ Ｐゴシック" panose="020B0600070205080204" pitchFamily="34" charset="-128"/>
              </a:rPr>
              <a:t>Current Research</a:t>
            </a:r>
          </a:p>
        </p:txBody>
      </p:sp>
      <p:sp>
        <p:nvSpPr>
          <p:cNvPr id="3" name="Content Placeholder 2">
            <a:extLst>
              <a:ext uri="{FF2B5EF4-FFF2-40B4-BE49-F238E27FC236}">
                <a16:creationId xmlns:a16="http://schemas.microsoft.com/office/drawing/2014/main" id="{49501B59-2E10-B51D-4B18-23F5F253B526}"/>
              </a:ext>
            </a:extLst>
          </p:cNvPr>
          <p:cNvSpPr>
            <a:spLocks noGrp="1"/>
          </p:cNvSpPr>
          <p:nvPr>
            <p:ph idx="1"/>
          </p:nvPr>
        </p:nvSpPr>
        <p:spPr>
          <a:xfrm>
            <a:off x="4191000" y="1600200"/>
            <a:ext cx="7772400" cy="4525963"/>
          </a:xfrm>
        </p:spPr>
        <p:txBody>
          <a:bodyPr/>
          <a:lstStyle/>
          <a:p>
            <a:pPr marL="0" indent="0">
              <a:buFontTx/>
              <a:buNone/>
              <a:defRPr/>
            </a:pPr>
            <a:r>
              <a:rPr lang="en-US" sz="1800" dirty="0"/>
              <a:t>Lauren E. Parker et. al, 2024, “A variety-specific analysis of climate change effects on California winegrapes”, International Journal of Biometeorology 68:1559-1571.</a:t>
            </a:r>
          </a:p>
          <a:p>
            <a:pPr>
              <a:defRPr/>
            </a:pPr>
            <a:r>
              <a:rPr lang="en-US" sz="1800" dirty="0"/>
              <a:t>Models six winegrape varieties over 12 of California AVAs by the mid-21st century. </a:t>
            </a:r>
          </a:p>
          <a:p>
            <a:pPr>
              <a:defRPr/>
            </a:pPr>
            <a:r>
              <a:rPr lang="en-US" sz="1800" dirty="0"/>
              <a:t>Results show more rapid development for winegrapes with earlier budburst, flowering, </a:t>
            </a:r>
            <a:r>
              <a:rPr lang="en-US" sz="1800" dirty="0" err="1"/>
              <a:t>veraison</a:t>
            </a:r>
            <a:r>
              <a:rPr lang="en-US" sz="1800" dirty="0"/>
              <a:t>, and maturation</a:t>
            </a:r>
          </a:p>
          <a:p>
            <a:pPr>
              <a:defRPr/>
            </a:pPr>
            <a:r>
              <a:rPr lang="en-US" sz="1800" dirty="0"/>
              <a:t>Cabernet Sauvignon shows the greatest change, while Chardonnay shows the least change. </a:t>
            </a:r>
          </a:p>
          <a:p>
            <a:pPr>
              <a:defRPr/>
            </a:pPr>
            <a:r>
              <a:rPr lang="en-US" sz="1800" dirty="0"/>
              <a:t>Projected changes in agroclimatic metrics include an additional month of potentially damaging heat days (above 35⁰ C) in some AVAs, and decreases in frost days. </a:t>
            </a:r>
          </a:p>
          <a:p>
            <a:pPr>
              <a:defRPr/>
            </a:pPr>
            <a:endParaRPr lang="en-US" sz="1800" dirty="0"/>
          </a:p>
        </p:txBody>
      </p:sp>
      <p:sp>
        <p:nvSpPr>
          <p:cNvPr id="57348" name="TextBox 4">
            <a:extLst>
              <a:ext uri="{FF2B5EF4-FFF2-40B4-BE49-F238E27FC236}">
                <a16:creationId xmlns:a16="http://schemas.microsoft.com/office/drawing/2014/main" id="{117F98C6-D46F-E9AC-6912-ABDB5F7B3A42}"/>
              </a:ext>
            </a:extLst>
          </p:cNvPr>
          <p:cNvSpPr txBox="1">
            <a:spLocks noChangeArrowheads="1"/>
          </p:cNvSpPr>
          <p:nvPr/>
        </p:nvSpPr>
        <p:spPr bwMode="auto">
          <a:xfrm>
            <a:off x="2057400" y="5715000"/>
            <a:ext cx="998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a:hlinkClick r:id="rId2"/>
              </a:rPr>
              <a:t>https://www.climatehubs.usda.gov/hubs/california/topic/future-winegrapes-california</a:t>
            </a:r>
            <a:endParaRPr lang="en-US" altLang="en-US" sz="1800"/>
          </a:p>
          <a:p>
            <a:pPr algn="r">
              <a:spcBef>
                <a:spcPct val="0"/>
              </a:spcBef>
              <a:buFontTx/>
              <a:buNone/>
            </a:pPr>
            <a:r>
              <a:rPr lang="en-US" altLang="en-US" sz="1800">
                <a:hlinkClick r:id="rId3"/>
              </a:rPr>
              <a:t>https://doi.org/10.1007/s00484-024-02684-8</a:t>
            </a:r>
            <a:r>
              <a:rPr lang="en-US" altLang="en-US" sz="18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E166BB5-8549-07FC-5D82-AFDAE81DA65A}"/>
              </a:ext>
            </a:extLst>
          </p:cNvPr>
          <p:cNvSpPr>
            <a:spLocks noGrp="1" noChangeArrowheads="1"/>
          </p:cNvSpPr>
          <p:nvPr>
            <p:ph type="title"/>
          </p:nvPr>
        </p:nvSpPr>
        <p:spPr/>
        <p:txBody>
          <a:bodyPr/>
          <a:lstStyle/>
          <a:p>
            <a:r>
              <a:rPr lang="en-US" altLang="en-US">
                <a:ea typeface="ＭＳ Ｐゴシック" panose="020B0600070205080204" pitchFamily="34" charset="-128"/>
              </a:rPr>
              <a:t>Current Research</a:t>
            </a:r>
          </a:p>
        </p:txBody>
      </p:sp>
      <p:sp>
        <p:nvSpPr>
          <p:cNvPr id="58371" name="Content Placeholder 2">
            <a:extLst>
              <a:ext uri="{FF2B5EF4-FFF2-40B4-BE49-F238E27FC236}">
                <a16:creationId xmlns:a16="http://schemas.microsoft.com/office/drawing/2014/main" id="{2316E8E0-52EA-F4F6-A69A-E3C686396372}"/>
              </a:ext>
            </a:extLst>
          </p:cNvPr>
          <p:cNvSpPr>
            <a:spLocks noGrp="1" noChangeArrowheads="1"/>
          </p:cNvSpPr>
          <p:nvPr>
            <p:ph idx="1"/>
          </p:nvPr>
        </p:nvSpPr>
        <p:spPr>
          <a:xfrm>
            <a:off x="4191000" y="1600200"/>
            <a:ext cx="7772400" cy="4525963"/>
          </a:xfrm>
        </p:spPr>
        <p:txBody>
          <a:bodyPr/>
          <a:lstStyle/>
          <a:p>
            <a:r>
              <a:rPr lang="en-US" altLang="en-US" sz="1800">
                <a:ea typeface="ＭＳ Ｐゴシック" panose="020B0600070205080204" pitchFamily="34" charset="-128"/>
              </a:rPr>
              <a:t>These results have implications for numerous factors related to viticultural production, including water resources management and crop yield and quality, and underscore the need for California winegrape growers to improve their resilience to climate change by adopting strategies such as increasing soil health and water use efficiency and selecting cultivars suited for future climate conditions. </a:t>
            </a:r>
          </a:p>
          <a:p>
            <a:r>
              <a:rPr lang="en-US" altLang="en-US" sz="1800">
                <a:ea typeface="ＭＳ Ｐゴシック" panose="020B0600070205080204" pitchFamily="34" charset="-128"/>
              </a:rPr>
              <a:t>By conducting climate effects analyses at the variety-specific and AVA scale, important information is provided to the winegrowing industry at a resolution that can support decision-making towards resilience.</a:t>
            </a:r>
          </a:p>
          <a:p>
            <a:r>
              <a:rPr lang="en-US" altLang="en-US" sz="1800">
                <a:ea typeface="ＭＳ Ｐゴシック" panose="020B0600070205080204" pitchFamily="34" charset="-128"/>
              </a:rPr>
              <a:t>More publications coming:</a:t>
            </a:r>
          </a:p>
          <a:p>
            <a:pPr lvl="1"/>
            <a:r>
              <a:rPr lang="en-US" altLang="en-US" sz="1400">
                <a:ea typeface="ＭＳ Ｐゴシック" panose="020B0600070205080204" pitchFamily="34" charset="-128"/>
              </a:rPr>
              <a:t>Parker et al. (2024). Managing California’s Vineyards for a Changing Climate, Part 1 and Part 2: Science-backed Actions for Adaptation and Mitigation. In Review.</a:t>
            </a:r>
          </a:p>
        </p:txBody>
      </p:sp>
      <p:sp>
        <p:nvSpPr>
          <p:cNvPr id="58372" name="TextBox 4">
            <a:extLst>
              <a:ext uri="{FF2B5EF4-FFF2-40B4-BE49-F238E27FC236}">
                <a16:creationId xmlns:a16="http://schemas.microsoft.com/office/drawing/2014/main" id="{AA332251-D0DD-231C-F45A-43C6491A8188}"/>
              </a:ext>
            </a:extLst>
          </p:cNvPr>
          <p:cNvSpPr txBox="1">
            <a:spLocks noChangeArrowheads="1"/>
          </p:cNvSpPr>
          <p:nvPr/>
        </p:nvSpPr>
        <p:spPr bwMode="auto">
          <a:xfrm>
            <a:off x="2057400" y="5715000"/>
            <a:ext cx="998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a:hlinkClick r:id="rId2"/>
              </a:rPr>
              <a:t>https://www.climatehubs.usda.gov/hubs/california/topic/future-winegrapes-california</a:t>
            </a:r>
            <a:endParaRPr lang="en-US" altLang="en-US" sz="1800"/>
          </a:p>
          <a:p>
            <a:pPr algn="r">
              <a:spcBef>
                <a:spcPct val="0"/>
              </a:spcBef>
              <a:buFontTx/>
              <a:buNone/>
            </a:pPr>
            <a:r>
              <a:rPr lang="en-US" altLang="en-US" sz="1800">
                <a:hlinkClick r:id="rId3"/>
              </a:rPr>
              <a:t>https://doi.org/10.1007/s00484-024-02684-8</a:t>
            </a:r>
            <a:r>
              <a:rPr lang="en-US" altLang="en-US" sz="18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8D40245F-839D-DA73-92A4-6F43C6D550E1}"/>
              </a:ext>
            </a:extLst>
          </p:cNvPr>
          <p:cNvSpPr>
            <a:spLocks noGrp="1" noChangeArrowheads="1"/>
          </p:cNvSpPr>
          <p:nvPr>
            <p:ph type="title"/>
          </p:nvPr>
        </p:nvSpPr>
        <p:spPr/>
        <p:txBody>
          <a:bodyPr/>
          <a:lstStyle/>
          <a:p>
            <a:r>
              <a:rPr lang="en-US" altLang="en-US">
                <a:ea typeface="ＭＳ Ｐゴシック" panose="020B0600070205080204" pitchFamily="34" charset="-128"/>
              </a:rPr>
              <a:t>Four Responses to Risk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260EBB6A-9F02-32E8-E150-BD2240FE9BD5}"/>
              </a:ext>
            </a:extLst>
          </p:cNvPr>
          <p:cNvSpPr>
            <a:spLocks noGrp="1" noChangeArrowheads="1"/>
          </p:cNvSpPr>
          <p:nvPr>
            <p:ph type="title"/>
          </p:nvPr>
        </p:nvSpPr>
        <p:spPr/>
        <p:txBody>
          <a:bodyPr/>
          <a:lstStyle/>
          <a:p>
            <a:r>
              <a:rPr lang="en-US" altLang="en-US">
                <a:ea typeface="ＭＳ Ｐゴシック" panose="020B0600070205080204" pitchFamily="34" charset="-128"/>
              </a:rPr>
              <a:t>We Have Work to Do </a:t>
            </a:r>
          </a:p>
        </p:txBody>
      </p:sp>
      <p:sp>
        <p:nvSpPr>
          <p:cNvPr id="60421" name="TextBox 7">
            <a:extLst>
              <a:ext uri="{FF2B5EF4-FFF2-40B4-BE49-F238E27FC236}">
                <a16:creationId xmlns:a16="http://schemas.microsoft.com/office/drawing/2014/main" id="{AA827BD7-B2EA-139C-CB49-0E9CC5DCDF6D}"/>
              </a:ext>
            </a:extLst>
          </p:cNvPr>
          <p:cNvSpPr txBox="1">
            <a:spLocks noChangeArrowheads="1"/>
          </p:cNvSpPr>
          <p:nvPr/>
        </p:nvSpPr>
        <p:spPr bwMode="auto">
          <a:xfrm>
            <a:off x="5715000" y="1511300"/>
            <a:ext cx="6096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1200"/>
              </a:spcAft>
            </a:pPr>
            <a:r>
              <a:rPr lang="en-US" altLang="en-US" sz="1800"/>
              <a:t>Strategy 1: Support and Maintain Soil Health, Soil Biological Services, and Water Quality </a:t>
            </a:r>
          </a:p>
          <a:p>
            <a:pPr>
              <a:spcBef>
                <a:spcPct val="0"/>
              </a:spcBef>
              <a:spcAft>
                <a:spcPts val="1200"/>
              </a:spcAft>
            </a:pPr>
            <a:r>
              <a:rPr lang="en-US" altLang="en-US" sz="1800"/>
              <a:t>Strategy 2: Cope with Uncertain Water Availability </a:t>
            </a:r>
          </a:p>
          <a:p>
            <a:pPr>
              <a:spcBef>
                <a:spcPct val="0"/>
              </a:spcBef>
              <a:spcAft>
                <a:spcPts val="1200"/>
              </a:spcAft>
            </a:pPr>
            <a:r>
              <a:rPr lang="en-US" altLang="en-US" sz="1800"/>
              <a:t>Strategy 3: Manage Biological Crop Stressors </a:t>
            </a:r>
          </a:p>
          <a:p>
            <a:pPr>
              <a:spcBef>
                <a:spcPct val="0"/>
              </a:spcBef>
              <a:spcAft>
                <a:spcPts val="1200"/>
              </a:spcAft>
            </a:pPr>
            <a:r>
              <a:rPr lang="en-US" altLang="en-US" sz="1800"/>
              <a:t>Strategy 4: Prepare for Temperature Change </a:t>
            </a:r>
          </a:p>
          <a:p>
            <a:pPr>
              <a:spcBef>
                <a:spcPct val="0"/>
              </a:spcBef>
              <a:spcAft>
                <a:spcPts val="1200"/>
              </a:spcAft>
            </a:pPr>
            <a:r>
              <a:rPr lang="en-US" altLang="en-US" sz="1800"/>
              <a:t>Strategy 5: Enhance Preparedness for Extreme Events </a:t>
            </a:r>
          </a:p>
          <a:p>
            <a:pPr>
              <a:spcBef>
                <a:spcPct val="0"/>
              </a:spcBef>
              <a:spcAft>
                <a:spcPts val="1200"/>
              </a:spcAft>
            </a:pPr>
            <a:r>
              <a:rPr lang="en-US" altLang="en-US" sz="1800"/>
              <a:t>Strategy 6: Manage Farms and Fields as Part of a Larger Landscape </a:t>
            </a:r>
          </a:p>
          <a:p>
            <a:pPr>
              <a:spcBef>
                <a:spcPct val="0"/>
              </a:spcBef>
              <a:spcAft>
                <a:spcPts val="1200"/>
              </a:spcAft>
            </a:pPr>
            <a:r>
              <a:rPr lang="en-US" altLang="en-US" sz="1800"/>
              <a:t>Strategy 7: Develop or Expand Co-Benefit Efforts to Mitigate Climate Change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094A0B-E7BD-6F70-0D82-3718E53AC64F}"/>
              </a:ext>
            </a:extLst>
          </p:cNvPr>
          <p:cNvSpPr>
            <a:spLocks noGrp="1"/>
          </p:cNvSpPr>
          <p:nvPr>
            <p:ph type="body" sz="quarter" idx="12"/>
          </p:nvPr>
        </p:nvSpPr>
        <p:spPr>
          <a:xfrm>
            <a:off x="784225" y="1260475"/>
            <a:ext cx="4456113" cy="646113"/>
          </a:xfrm>
        </p:spPr>
        <p:txBody>
          <a:bodyPr/>
          <a:lstStyle/>
          <a:p>
            <a:pPr>
              <a:defRPr/>
            </a:pPr>
            <a:r>
              <a:rPr lang="en-US" dirty="0">
                <a:solidFill>
                  <a:srgbClr val="0B5382"/>
                </a:solidFill>
                <a:latin typeface="+mj-lt"/>
              </a:rPr>
              <a:t>Today’s Agenda</a:t>
            </a:r>
          </a:p>
        </p:txBody>
      </p:sp>
      <p:sp>
        <p:nvSpPr>
          <p:cNvPr id="35843" name="Text Placeholder 3">
            <a:extLst>
              <a:ext uri="{FF2B5EF4-FFF2-40B4-BE49-F238E27FC236}">
                <a16:creationId xmlns:a16="http://schemas.microsoft.com/office/drawing/2014/main" id="{4DE8F542-8B88-C980-975B-B471CA8CEB98}"/>
              </a:ext>
            </a:extLst>
          </p:cNvPr>
          <p:cNvSpPr>
            <a:spLocks noGrp="1" noChangeArrowheads="1"/>
          </p:cNvSpPr>
          <p:nvPr>
            <p:ph type="body" sz="quarter" idx="13"/>
          </p:nvPr>
        </p:nvSpPr>
        <p:spPr>
          <a:xfrm>
            <a:off x="814417" y="2057400"/>
            <a:ext cx="7064375" cy="3656386"/>
          </a:xfrm>
        </p:spPr>
        <p:txBody>
          <a:bodyPr/>
          <a:lstStyle/>
          <a:p>
            <a:pPr marL="457200" indent="-457200" eaLnBrk="1" hangingPunct="1">
              <a:spcBef>
                <a:spcPct val="50000"/>
              </a:spcBef>
              <a:buSzPct val="70000"/>
              <a:buFontTx/>
              <a:buChar char="•"/>
              <a:defRPr/>
            </a:pPr>
            <a:r>
              <a:rPr lang="en-US" altLang="en-US" sz="3000" kern="1200" dirty="0">
                <a:solidFill>
                  <a:schemeClr val="tx1">
                    <a:lumMod val="75000"/>
                    <a:lumOff val="25000"/>
                  </a:schemeClr>
                </a:solidFill>
                <a:latin typeface="Arial" charset="0"/>
              </a:rPr>
              <a:t>Introductions</a:t>
            </a:r>
          </a:p>
          <a:p>
            <a:pPr marL="457200" indent="-457200" eaLnBrk="1" hangingPunct="1">
              <a:spcBef>
                <a:spcPct val="50000"/>
              </a:spcBef>
              <a:buSzPct val="70000"/>
              <a:buFontTx/>
              <a:buChar char="•"/>
              <a:defRPr/>
            </a:pPr>
            <a:r>
              <a:rPr lang="en-US" altLang="en-US" sz="3000" kern="1200" dirty="0">
                <a:solidFill>
                  <a:schemeClr val="tx1">
                    <a:lumMod val="75000"/>
                    <a:lumOff val="25000"/>
                  </a:schemeClr>
                </a:solidFill>
                <a:latin typeface="Arial" charset="0"/>
              </a:rPr>
              <a:t>Context Setting</a:t>
            </a:r>
          </a:p>
          <a:p>
            <a:pPr marL="457200" indent="-457200" eaLnBrk="1" hangingPunct="1">
              <a:spcBef>
                <a:spcPct val="50000"/>
              </a:spcBef>
              <a:buSzPct val="70000"/>
              <a:buFontTx/>
              <a:buChar char="•"/>
              <a:defRPr/>
            </a:pPr>
            <a:r>
              <a:rPr lang="en-US" altLang="en-US" sz="3000" kern="1200" dirty="0">
                <a:solidFill>
                  <a:schemeClr val="tx1">
                    <a:lumMod val="75000"/>
                    <a:lumOff val="25000"/>
                  </a:schemeClr>
                </a:solidFill>
                <a:latin typeface="Arial" charset="0"/>
              </a:rPr>
              <a:t>On-the-Ground Adaptation Examples</a:t>
            </a:r>
          </a:p>
          <a:p>
            <a:pPr marL="457200" indent="-457200" eaLnBrk="1" hangingPunct="1">
              <a:spcBef>
                <a:spcPct val="50000"/>
              </a:spcBef>
              <a:buSzPct val="70000"/>
              <a:buFontTx/>
              <a:buChar char="•"/>
              <a:defRPr/>
            </a:pPr>
            <a:r>
              <a:rPr lang="en-US" altLang="en-US" sz="3000" kern="1200" dirty="0">
                <a:solidFill>
                  <a:schemeClr val="tx1">
                    <a:lumMod val="75000"/>
                    <a:lumOff val="25000"/>
                  </a:schemeClr>
                </a:solidFill>
                <a:latin typeface="Arial" charset="0"/>
              </a:rPr>
              <a:t>Discussion and Q&amp;A</a:t>
            </a:r>
          </a:p>
          <a:p>
            <a:pPr marL="457200" indent="-457200" eaLnBrk="1" hangingPunct="1">
              <a:spcBef>
                <a:spcPct val="50000"/>
              </a:spcBef>
              <a:buSzPct val="70000"/>
              <a:buFontTx/>
              <a:buChar char="•"/>
              <a:defRPr/>
            </a:pPr>
            <a:r>
              <a:rPr lang="en-US" altLang="en-US" sz="3000" kern="1200" dirty="0">
                <a:solidFill>
                  <a:schemeClr val="tx1">
                    <a:lumMod val="75000"/>
                    <a:lumOff val="25000"/>
                  </a:schemeClr>
                </a:solidFill>
                <a:latin typeface="Arial" charset="0"/>
              </a:rPr>
              <a:t>Tools &amp; Resources</a:t>
            </a:r>
          </a:p>
          <a:p>
            <a:endParaRPr lang="en-US" altLang="en-US" dirty="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A4E7C6D5-1332-704F-6C56-417DDC3829B5}"/>
              </a:ext>
            </a:extLst>
          </p:cNvPr>
          <p:cNvSpPr>
            <a:spLocks noGrp="1" noChangeArrowheads="1"/>
          </p:cNvSpPr>
          <p:nvPr>
            <p:ph type="title"/>
          </p:nvPr>
        </p:nvSpPr>
        <p:spPr/>
        <p:txBody>
          <a:bodyPr/>
          <a:lstStyle/>
          <a:p>
            <a:r>
              <a:rPr lang="en-US" altLang="en-US">
                <a:ea typeface="ＭＳ Ｐゴシック" panose="020B0600070205080204" pitchFamily="34" charset="-128"/>
              </a:rPr>
              <a:t>Climate Smart Toolkit is Coming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BFF14-28DE-4C80-BA2D-6B8E605749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FE8BE0-DBCD-6AE0-F842-0AE4EE765487}"/>
              </a:ext>
            </a:extLst>
          </p:cNvPr>
          <p:cNvSpPr>
            <a:spLocks noGrp="1"/>
          </p:cNvSpPr>
          <p:nvPr>
            <p:ph type="title"/>
          </p:nvPr>
        </p:nvSpPr>
        <p:spPr/>
        <p:txBody>
          <a:bodyPr/>
          <a:lstStyle/>
          <a:p>
            <a:r>
              <a:rPr lang="en-US" dirty="0">
                <a:ea typeface="ＭＳ Ｐゴシック"/>
                <a:cs typeface="Arial"/>
              </a:rPr>
              <a:t>Step by Step</a:t>
            </a:r>
            <a:endParaRPr lang="en-US" dirty="0"/>
          </a:p>
        </p:txBody>
      </p:sp>
    </p:spTree>
    <p:extLst>
      <p:ext uri="{BB962C8B-B14F-4D97-AF65-F5344CB8AC3E}">
        <p14:creationId xmlns:p14="http://schemas.microsoft.com/office/powerpoint/2010/main" val="294040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a:extLst>
              <a:ext uri="{FF2B5EF4-FFF2-40B4-BE49-F238E27FC236}">
                <a16:creationId xmlns:a16="http://schemas.microsoft.com/office/drawing/2014/main" id="{663C7618-AEA3-F0FA-7B66-697C736B02FB}"/>
              </a:ext>
            </a:extLst>
          </p:cNvPr>
          <p:cNvSpPr>
            <a:spLocks noChangeArrowheads="1"/>
          </p:cNvSpPr>
          <p:nvPr/>
        </p:nvSpPr>
        <p:spPr bwMode="auto">
          <a:xfrm>
            <a:off x="5410200" y="3657600"/>
            <a:ext cx="6019800" cy="76200"/>
          </a:xfrm>
          <a:prstGeom prst="rect">
            <a:avLst/>
          </a:prstGeom>
          <a:solidFill>
            <a:schemeClr val="tx1">
              <a:lumMod val="75000"/>
              <a:lumOff val="25000"/>
            </a:schemeClr>
          </a:solidFill>
          <a:ln>
            <a:noFill/>
          </a:ln>
          <a:effectLst/>
        </p:spPr>
        <p:txBody>
          <a:bodyPr wrap="none" anchor="ctr"/>
          <a:lstStyle/>
          <a:p>
            <a:pPr eaLnBrk="1" hangingPunct="1">
              <a:defRPr/>
            </a:pPr>
            <a:endParaRPr lang="en-US">
              <a:solidFill>
                <a:srgbClr val="000000">
                  <a:lumMod val="75000"/>
                  <a:lumOff val="25000"/>
                </a:srgbClr>
              </a:solidFill>
              <a:latin typeface="Arial" charset="0"/>
              <a:ea typeface="ＭＳ Ｐゴシック" charset="0"/>
            </a:endParaRPr>
          </a:p>
        </p:txBody>
      </p:sp>
      <p:sp>
        <p:nvSpPr>
          <p:cNvPr id="68612" name="Text Box 6">
            <a:extLst>
              <a:ext uri="{FF2B5EF4-FFF2-40B4-BE49-F238E27FC236}">
                <a16:creationId xmlns:a16="http://schemas.microsoft.com/office/drawing/2014/main" id="{B5A87824-E301-96DB-AC06-4A52D4963E50}"/>
              </a:ext>
            </a:extLst>
          </p:cNvPr>
          <p:cNvSpPr txBox="1">
            <a:spLocks noChangeArrowheads="1"/>
          </p:cNvSpPr>
          <p:nvPr/>
        </p:nvSpPr>
        <p:spPr bwMode="auto">
          <a:xfrm>
            <a:off x="5791200" y="3810000"/>
            <a:ext cx="441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FontTx/>
              <a:buNone/>
            </a:pPr>
            <a:r>
              <a:rPr lang="en-US" altLang="en-US" sz="2400" b="1" i="1">
                <a:solidFill>
                  <a:srgbClr val="262626"/>
                </a:solidFill>
              </a:rPr>
              <a:t>Steve McIntyre</a:t>
            </a:r>
          </a:p>
          <a:p>
            <a:pPr algn="r" eaLnBrk="1" hangingPunct="1">
              <a:spcBef>
                <a:spcPct val="50000"/>
              </a:spcBef>
              <a:buFontTx/>
              <a:buNone/>
            </a:pPr>
            <a:r>
              <a:rPr lang="en-US" altLang="en-US" sz="2400" b="1" i="1">
                <a:solidFill>
                  <a:srgbClr val="262626"/>
                </a:solidFill>
              </a:rPr>
              <a:t>Monterey Pacific, LLC</a:t>
            </a:r>
          </a:p>
        </p:txBody>
      </p:sp>
      <p:pic>
        <p:nvPicPr>
          <p:cNvPr id="2" name="Picture 1" descr="Terroirist: A Daily Wine Blog » Weekly Interview: Steve McIntyre">
            <a:extLst>
              <a:ext uri="{FF2B5EF4-FFF2-40B4-BE49-F238E27FC236}">
                <a16:creationId xmlns:a16="http://schemas.microsoft.com/office/drawing/2014/main" id="{601197EB-7D36-154B-0074-A4D557111545}"/>
              </a:ext>
            </a:extLst>
          </p:cNvPr>
          <p:cNvPicPr>
            <a:picLocks noChangeAspect="1"/>
          </p:cNvPicPr>
          <p:nvPr/>
        </p:nvPicPr>
        <p:blipFill>
          <a:blip r:embed="rId2"/>
          <a:stretch>
            <a:fillRect/>
          </a:stretch>
        </p:blipFill>
        <p:spPr>
          <a:xfrm>
            <a:off x="1378282" y="2643472"/>
            <a:ext cx="3339437" cy="2173833"/>
          </a:xfrm>
          <a:prstGeom prst="rect">
            <a:avLst/>
          </a:prstGeom>
        </p:spPr>
      </p:pic>
      <p:sp>
        <p:nvSpPr>
          <p:cNvPr id="3" name="Text Box 4">
            <a:extLst>
              <a:ext uri="{FF2B5EF4-FFF2-40B4-BE49-F238E27FC236}">
                <a16:creationId xmlns:a16="http://schemas.microsoft.com/office/drawing/2014/main" id="{259E0425-5F61-AC8D-2F08-A44D7BEDA02E}"/>
              </a:ext>
            </a:extLst>
          </p:cNvPr>
          <p:cNvSpPr txBox="1">
            <a:spLocks noChangeArrowheads="1"/>
          </p:cNvSpPr>
          <p:nvPr/>
        </p:nvSpPr>
        <p:spPr bwMode="auto">
          <a:xfrm>
            <a:off x="647700" y="902988"/>
            <a:ext cx="1089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FontTx/>
              <a:buNone/>
            </a:pPr>
            <a:r>
              <a:rPr lang="en-US" altLang="en-US" sz="3600" b="1" dirty="0">
                <a:solidFill>
                  <a:srgbClr val="000000"/>
                </a:solidFill>
                <a:latin typeface="+mj-lt"/>
              </a:rPr>
              <a:t>Adapting to a Changing Climate: </a:t>
            </a:r>
            <a:br>
              <a:rPr lang="en-US" altLang="en-US" b="1" dirty="0">
                <a:solidFill>
                  <a:srgbClr val="000000"/>
                </a:solidFill>
                <a:latin typeface="+mj-lt"/>
              </a:rPr>
            </a:br>
            <a:r>
              <a:rPr lang="en-US" altLang="en-US" dirty="0">
                <a:solidFill>
                  <a:srgbClr val="000000"/>
                </a:solidFill>
                <a:latin typeface="+mj-lt"/>
              </a:rPr>
              <a:t>Tools and Resources to Increase Vineyard Resilience </a:t>
            </a:r>
            <a:br>
              <a:rPr lang="en-US" altLang="en-US" dirty="0">
                <a:solidFill>
                  <a:srgbClr val="000000"/>
                </a:solidFill>
                <a:latin typeface="+mj-lt"/>
              </a:rPr>
            </a:br>
            <a:r>
              <a:rPr lang="en-US" altLang="en-US" dirty="0">
                <a:solidFill>
                  <a:srgbClr val="000000"/>
                </a:solidFill>
                <a:latin typeface="+mj-lt"/>
              </a:rPr>
              <a:t>and Reduce Vineyard Carbon Footprints</a:t>
            </a:r>
            <a:endParaRPr lang="en-US" altLang="en-US" dirty="0">
              <a:solidFill>
                <a:srgbClr val="404040"/>
              </a:solidFill>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954EA2E8-7441-FCC6-22FB-013F60564277}"/>
              </a:ext>
            </a:extLst>
          </p:cNvPr>
          <p:cNvSpPr txBox="1">
            <a:spLocks noChangeArrowheads="1"/>
          </p:cNvSpPr>
          <p:nvPr/>
        </p:nvSpPr>
        <p:spPr bwMode="auto">
          <a:xfrm>
            <a:off x="838200" y="141605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3600">
                <a:solidFill>
                  <a:srgbClr val="404040"/>
                </a:solidFill>
              </a:rPr>
              <a:t>Slide w/ info &amp; image</a:t>
            </a:r>
            <a:endParaRPr lang="en-US" altLang="en-US" sz="2800">
              <a:solidFill>
                <a:srgbClr val="404040"/>
              </a:solidFill>
            </a:endParaRPr>
          </a:p>
        </p:txBody>
      </p:sp>
      <p:sp>
        <p:nvSpPr>
          <p:cNvPr id="6149" name="Text Box 5">
            <a:extLst>
              <a:ext uri="{FF2B5EF4-FFF2-40B4-BE49-F238E27FC236}">
                <a16:creationId xmlns:a16="http://schemas.microsoft.com/office/drawing/2014/main" id="{6E5D35E9-B6A5-E857-5D6B-699D070C233D}"/>
              </a:ext>
            </a:extLst>
          </p:cNvPr>
          <p:cNvSpPr txBox="1">
            <a:spLocks noChangeArrowheads="1"/>
          </p:cNvSpPr>
          <p:nvPr/>
        </p:nvSpPr>
        <p:spPr bwMode="auto">
          <a:xfrm>
            <a:off x="6858000" y="2514600"/>
            <a:ext cx="403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dirty="0" err="1">
                <a:solidFill>
                  <a:schemeClr val="accent5">
                    <a:lumMod val="10000"/>
                  </a:schemeClr>
                </a:solidFill>
              </a:rPr>
              <a:t>Romanee</a:t>
            </a:r>
            <a:r>
              <a:rPr lang="en-US" altLang="en-US" dirty="0">
                <a:solidFill>
                  <a:schemeClr val="accent5">
                    <a:lumMod val="10000"/>
                  </a:schemeClr>
                </a:solidFill>
              </a:rPr>
              <a:t> Conti Grand Cru Vine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Horizontal)">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wipe(up)">
                                      <p:cBhvr>
                                        <p:cTn id="1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8307B029-7A27-EE3E-A6BF-B8CA2DE51FBB}"/>
              </a:ext>
            </a:extLst>
          </p:cNvPr>
          <p:cNvSpPr>
            <a:spLocks noGrp="1" noChangeArrowheads="1"/>
          </p:cNvSpPr>
          <p:nvPr>
            <p:ph type="title"/>
          </p:nvPr>
        </p:nvSpPr>
        <p:spPr>
          <a:xfrm>
            <a:off x="609600" y="273050"/>
            <a:ext cx="5181600" cy="1162050"/>
          </a:xfrm>
        </p:spPr>
        <p:txBody>
          <a:bodyPr/>
          <a:lstStyle/>
          <a:p>
            <a:r>
              <a:rPr lang="en-US" altLang="en-US" sz="3200" b="0" dirty="0">
                <a:ea typeface="ＭＳ Ｐゴシック" panose="020B0600070205080204" pitchFamily="34" charset="-128"/>
              </a:rPr>
              <a:t>Shade Cloth Application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4B92A19C-4F69-D914-83D5-5D989557940C}"/>
              </a:ext>
            </a:extLst>
          </p:cNvPr>
          <p:cNvSpPr>
            <a:spLocks noGrp="1" noChangeArrowheads="1"/>
          </p:cNvSpPr>
          <p:nvPr>
            <p:ph type="title"/>
          </p:nvPr>
        </p:nvSpPr>
        <p:spPr>
          <a:xfrm>
            <a:off x="457200" y="76200"/>
            <a:ext cx="5562600" cy="1162050"/>
          </a:xfrm>
        </p:spPr>
        <p:txBody>
          <a:bodyPr/>
          <a:lstStyle/>
          <a:p>
            <a:r>
              <a:rPr lang="en-US" altLang="en-US" sz="3200" b="0" dirty="0">
                <a:ea typeface="ＭＳ Ｐゴシック" panose="020B0600070205080204" pitchFamily="34" charset="-128"/>
              </a:rPr>
              <a:t>Mechanical High Wire Trellis</a:t>
            </a:r>
          </a:p>
        </p:txBody>
      </p:sp>
      <p:sp>
        <p:nvSpPr>
          <p:cNvPr id="2" name="Content Placeholder 1">
            <a:extLst>
              <a:ext uri="{FF2B5EF4-FFF2-40B4-BE49-F238E27FC236}">
                <a16:creationId xmlns:a16="http://schemas.microsoft.com/office/drawing/2014/main" id="{80802CA0-5BE9-1BC7-5D19-2CF5EE440E91}"/>
              </a:ext>
            </a:extLst>
          </p:cNvPr>
          <p:cNvSpPr>
            <a:spLocks noGrp="1"/>
          </p:cNvSpPr>
          <p:nvPr>
            <p:ph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BA11E9D-DB28-0ACB-72CA-2266F97BE3F3}"/>
              </a:ext>
            </a:extLst>
          </p:cNvPr>
          <p:cNvSpPr>
            <a:spLocks noGrp="1" noChangeArrowheads="1"/>
          </p:cNvSpPr>
          <p:nvPr>
            <p:ph type="title"/>
          </p:nvPr>
        </p:nvSpPr>
        <p:spPr>
          <a:xfrm>
            <a:off x="228600" y="304800"/>
            <a:ext cx="4011613" cy="1162050"/>
          </a:xfrm>
        </p:spPr>
        <p:txBody>
          <a:bodyPr/>
          <a:lstStyle/>
          <a:p>
            <a:r>
              <a:rPr lang="en-US" altLang="en-US" sz="3200" b="0" dirty="0">
                <a:ea typeface="ＭＳ Ｐゴシック" panose="020B0600070205080204" pitchFamily="34" charset="-128"/>
              </a:rPr>
              <a:t>Sitos Biochar Project</a:t>
            </a:r>
          </a:p>
        </p:txBody>
      </p:sp>
      <p:sp>
        <p:nvSpPr>
          <p:cNvPr id="2" name="Content Placeholder 1">
            <a:extLst>
              <a:ext uri="{FF2B5EF4-FFF2-40B4-BE49-F238E27FC236}">
                <a16:creationId xmlns:a16="http://schemas.microsoft.com/office/drawing/2014/main" id="{FFD5BA33-9B00-8CF9-BB28-4834B0A9BB2A}"/>
              </a:ext>
            </a:extLst>
          </p:cNvPr>
          <p:cNvSpPr>
            <a:spLocks noGrp="1"/>
          </p:cNvSpPr>
          <p:nvPr>
            <p:ph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024306FC-ACAF-4BC0-98EF-79A13FC0EAA5}"/>
              </a:ext>
            </a:extLst>
          </p:cNvPr>
          <p:cNvSpPr>
            <a:spLocks noGrp="1" noChangeArrowheads="1"/>
          </p:cNvSpPr>
          <p:nvPr>
            <p:ph type="title"/>
          </p:nvPr>
        </p:nvSpPr>
        <p:spPr>
          <a:xfrm>
            <a:off x="769938" y="928688"/>
            <a:ext cx="10972800" cy="1143000"/>
          </a:xfrm>
        </p:spPr>
        <p:txBody>
          <a:bodyPr/>
          <a:lstStyle/>
          <a:p>
            <a:pPr algn="l"/>
            <a:r>
              <a:rPr lang="en-US" altLang="en-US" dirty="0">
                <a:ea typeface="ＭＳ Ｐゴシック" panose="020B0600070205080204" pitchFamily="34" charset="-128"/>
              </a:rPr>
              <a:t>Discussion </a:t>
            </a:r>
            <a:br>
              <a:rPr lang="en-US" altLang="en-US" dirty="0">
                <a:ea typeface="ＭＳ Ｐゴシック" panose="020B0600070205080204" pitchFamily="34" charset="-128"/>
              </a:rPr>
            </a:br>
            <a:r>
              <a:rPr lang="en-US" altLang="en-US" dirty="0">
                <a:ea typeface="ＭＳ Ｐゴシック" panose="020B0600070205080204" pitchFamily="34" charset="-128"/>
              </a:rPr>
              <a:t>Q&amp;A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E59CA79A-0BE3-0AF2-2F31-65594B32140D}"/>
              </a:ext>
            </a:extLst>
          </p:cNvPr>
          <p:cNvSpPr>
            <a:spLocks noGrp="1" noChangeArrowheads="1"/>
          </p:cNvSpPr>
          <p:nvPr>
            <p:ph type="title"/>
          </p:nvPr>
        </p:nvSpPr>
        <p:spPr>
          <a:xfrm>
            <a:off x="2209800" y="152400"/>
            <a:ext cx="8991600" cy="1143000"/>
          </a:xfrm>
        </p:spPr>
        <p:txBody>
          <a:bodyPr/>
          <a:lstStyle/>
          <a:p>
            <a:r>
              <a:rPr lang="en-US" altLang="en-US" sz="4000" b="1" kern="1200" dirty="0">
                <a:solidFill>
                  <a:srgbClr val="0B5382"/>
                </a:solidFill>
                <a:ea typeface="+mj-ea"/>
              </a:rPr>
              <a:t>Tools &amp; Resources</a:t>
            </a:r>
          </a:p>
        </p:txBody>
      </p:sp>
      <p:sp>
        <p:nvSpPr>
          <p:cNvPr id="3075" name="Content Placeholder 2">
            <a:extLst>
              <a:ext uri="{FF2B5EF4-FFF2-40B4-BE49-F238E27FC236}">
                <a16:creationId xmlns:a16="http://schemas.microsoft.com/office/drawing/2014/main" id="{7C601193-8516-99D0-4276-7C4CBFB65804}"/>
              </a:ext>
            </a:extLst>
          </p:cNvPr>
          <p:cNvSpPr>
            <a:spLocks noGrp="1" noChangeArrowheads="1"/>
          </p:cNvSpPr>
          <p:nvPr>
            <p:ph idx="1"/>
          </p:nvPr>
        </p:nvSpPr>
        <p:spPr>
          <a:xfrm>
            <a:off x="4419600" y="1295400"/>
            <a:ext cx="7696200" cy="4525963"/>
          </a:xfrm>
        </p:spPr>
        <p:txBody>
          <a:bodyPr/>
          <a:lstStyle/>
          <a:p>
            <a:pPr>
              <a:defRPr/>
            </a:pPr>
            <a:r>
              <a:rPr lang="en-US" altLang="en-US" sz="3000" dirty="0">
                <a:ea typeface="ＭＳ Ｐゴシック" panose="020B0600070205080204" pitchFamily="34" charset="-128"/>
              </a:rPr>
              <a:t>Climate Action Toolkit – coming soon!    	</a:t>
            </a:r>
            <a:r>
              <a:rPr lang="en-US" altLang="en-US" sz="3000" i="1" kern="1200" dirty="0">
                <a:solidFill>
                  <a:srgbClr val="0B5382"/>
                </a:solidFill>
                <a:latin typeface="+mj-lt"/>
                <a:ea typeface="+mj-ea"/>
                <a:cs typeface="+mj-cs"/>
              </a:rPr>
              <a:t>Please sign up to Beta Test</a:t>
            </a:r>
          </a:p>
          <a:p>
            <a:pPr>
              <a:defRPr/>
            </a:pPr>
            <a:r>
              <a:rPr lang="en-US" altLang="en-US" sz="3000" dirty="0">
                <a:ea typeface="ＭＳ Ｐゴシック" panose="020B0600070205080204" pitchFamily="34" charset="-128"/>
              </a:rPr>
              <a:t>Resources, workshops &amp; webinars 	</a:t>
            </a:r>
            <a:r>
              <a:rPr lang="en-US" altLang="en-US" sz="3000" kern="1200" dirty="0">
                <a:solidFill>
                  <a:srgbClr val="0B5382"/>
                </a:solidFill>
                <a:latin typeface="+mj-lt"/>
                <a:ea typeface="+mj-ea"/>
                <a:cs typeface="+mj-cs"/>
              </a:rPr>
              <a:t>sustainablewinegrowing.org</a:t>
            </a:r>
          </a:p>
          <a:p>
            <a:pPr>
              <a:defRPr/>
            </a:pPr>
            <a:r>
              <a:rPr lang="en-US" altLang="en-US" sz="3000" dirty="0">
                <a:ea typeface="ＭＳ Ｐゴシック" panose="020B0600070205080204" pitchFamily="34" charset="-128"/>
              </a:rPr>
              <a:t>USDA Climate Hubs 	</a:t>
            </a:r>
            <a:r>
              <a:rPr lang="en-US" altLang="en-US" sz="3000" kern="1200" dirty="0">
                <a:solidFill>
                  <a:srgbClr val="0B5382"/>
                </a:solidFill>
                <a:latin typeface="+mj-lt"/>
                <a:ea typeface="+mj-ea"/>
                <a:cs typeface="+mj-cs"/>
              </a:rPr>
              <a:t>climatehubs.usda.gov</a:t>
            </a:r>
          </a:p>
          <a:p>
            <a:pPr>
              <a:defRPr/>
            </a:pPr>
            <a:r>
              <a:rPr lang="en-US" altLang="en-US" sz="3000" dirty="0">
                <a:ea typeface="ＭＳ Ｐゴシック" panose="020B0600070205080204" pitchFamily="34" charset="-128"/>
              </a:rPr>
              <a:t>West Coast Smoke Exposure Task Force 	</a:t>
            </a:r>
            <a:r>
              <a:rPr lang="en-US" altLang="en-US" sz="3000" kern="1200" dirty="0">
                <a:solidFill>
                  <a:srgbClr val="0B5382"/>
                </a:solidFill>
                <a:latin typeface="+mj-lt"/>
                <a:ea typeface="+mj-ea"/>
                <a:cs typeface="+mj-cs"/>
              </a:rPr>
              <a:t>wcsetf.org</a:t>
            </a:r>
          </a:p>
          <a:p>
            <a:pPr>
              <a:defRPr/>
            </a:pPr>
            <a:endParaRPr lang="en-US" altLang="en-US" dirty="0">
              <a:highlight>
                <a:srgbClr val="FFFF00"/>
              </a:highlight>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F9592B-358A-5736-F9A0-AA847985068D}"/>
              </a:ext>
            </a:extLst>
          </p:cNvPr>
          <p:cNvSpPr>
            <a:spLocks noGrp="1"/>
          </p:cNvSpPr>
          <p:nvPr>
            <p:ph type="body" sz="quarter" idx="12"/>
          </p:nvPr>
        </p:nvSpPr>
        <p:spPr>
          <a:xfrm>
            <a:off x="347663" y="555625"/>
            <a:ext cx="11601450" cy="709613"/>
          </a:xfrm>
        </p:spPr>
        <p:txBody>
          <a:bodyPr/>
          <a:lstStyle/>
          <a:p>
            <a:pPr>
              <a:defRPr/>
            </a:pPr>
            <a:r>
              <a:rPr dirty="0">
                <a:solidFill>
                  <a:srgbClr val="0B5382"/>
                </a:solidFill>
                <a:latin typeface="+mj-lt"/>
              </a:rPr>
              <a:t>Climate Smart Winegrowing</a:t>
            </a:r>
          </a:p>
        </p:txBody>
      </p:sp>
      <p:sp>
        <p:nvSpPr>
          <p:cNvPr id="82" name="TextBox 81">
            <a:extLst>
              <a:ext uri="{FF2B5EF4-FFF2-40B4-BE49-F238E27FC236}">
                <a16:creationId xmlns:a16="http://schemas.microsoft.com/office/drawing/2014/main" id="{685A307D-8280-1345-3368-E616E1C8C445}"/>
              </a:ext>
            </a:extLst>
          </p:cNvPr>
          <p:cNvSpPr txBox="1"/>
          <p:nvPr/>
        </p:nvSpPr>
        <p:spPr>
          <a:xfrm>
            <a:off x="1295400" y="2122488"/>
            <a:ext cx="2720975" cy="1306512"/>
          </a:xfrm>
          <a:prstGeom prst="rect">
            <a:avLst/>
          </a:prstGeom>
          <a:noFill/>
        </p:spPr>
        <p:txBody>
          <a:bodyPr>
            <a:spAutoFit/>
          </a:bodyPr>
          <a:lstStyle/>
          <a:p>
            <a:pPr algn="r" defTabSz="487655" eaLnBrk="1" fontAlgn="auto" hangingPunct="1">
              <a:lnSpc>
                <a:spcPct val="103000"/>
              </a:lnSpc>
              <a:spcBef>
                <a:spcPts val="0"/>
              </a:spcBef>
              <a:spcAft>
                <a:spcPts val="0"/>
              </a:spcAft>
              <a:defRPr/>
            </a:pPr>
            <a:r>
              <a:rPr lang="en-US" sz="2133" b="1" dirty="0">
                <a:solidFill>
                  <a:srgbClr val="9DB72D"/>
                </a:solidFill>
                <a:latin typeface="Gotham Bold" panose="02000604040000020004" pitchFamily="2" charset="0"/>
              </a:rPr>
              <a:t>ACCELERATING</a:t>
            </a:r>
            <a:r>
              <a:rPr lang="en-US" sz="2133" b="1" dirty="0">
                <a:solidFill>
                  <a:schemeClr val="accent4"/>
                </a:solidFill>
                <a:latin typeface="Gotham Bold" panose="02000604040000020004" pitchFamily="2" charset="0"/>
                <a:ea typeface="+mn-ea"/>
              </a:rPr>
              <a:t> </a:t>
            </a:r>
            <a:r>
              <a:rPr lang="en-US" sz="1707" b="1" dirty="0">
                <a:solidFill>
                  <a:srgbClr val="0B5382"/>
                </a:solidFill>
                <a:latin typeface="Gotham Bold" panose="02000604040000020004" pitchFamily="2" charset="0"/>
                <a:ea typeface="+mn-ea"/>
              </a:rPr>
              <a:t>SUSTAINABLE AGRICULTURE</a:t>
            </a:r>
          </a:p>
          <a:p>
            <a:pPr algn="r" defTabSz="487655" eaLnBrk="1" fontAlgn="auto" hangingPunct="1">
              <a:lnSpc>
                <a:spcPct val="103000"/>
              </a:lnSpc>
              <a:spcBef>
                <a:spcPts val="0"/>
              </a:spcBef>
              <a:spcAft>
                <a:spcPts val="0"/>
              </a:spcAft>
              <a:defRPr/>
            </a:pPr>
            <a:endParaRPr lang="en-US" sz="2133" b="1" dirty="0">
              <a:solidFill>
                <a:schemeClr val="accent4"/>
              </a:solidFill>
              <a:latin typeface="Gotham Bold" panose="02000604040000020004" pitchFamily="2" charset="0"/>
              <a:ea typeface="+mn-ea"/>
            </a:endParaRPr>
          </a:p>
        </p:txBody>
      </p:sp>
      <p:sp>
        <p:nvSpPr>
          <p:cNvPr id="83" name="TextBox 82">
            <a:extLst>
              <a:ext uri="{FF2B5EF4-FFF2-40B4-BE49-F238E27FC236}">
                <a16:creationId xmlns:a16="http://schemas.microsoft.com/office/drawing/2014/main" id="{D8912B1C-C1FA-C9D9-46D5-24721EFEB812}"/>
              </a:ext>
            </a:extLst>
          </p:cNvPr>
          <p:cNvSpPr txBox="1"/>
          <p:nvPr/>
        </p:nvSpPr>
        <p:spPr>
          <a:xfrm>
            <a:off x="8216900" y="2122488"/>
            <a:ext cx="2754312" cy="684212"/>
          </a:xfrm>
          <a:prstGeom prst="rect">
            <a:avLst/>
          </a:prstGeom>
          <a:noFill/>
        </p:spPr>
        <p:txBody>
          <a:bodyPr>
            <a:spAutoFit/>
          </a:bodyPr>
          <a:lstStyle/>
          <a:p>
            <a:pPr defTabSz="487655" eaLnBrk="1" fontAlgn="auto" hangingPunct="1">
              <a:spcBef>
                <a:spcPts val="0"/>
              </a:spcBef>
              <a:spcAft>
                <a:spcPts val="0"/>
              </a:spcAft>
              <a:defRPr/>
            </a:pPr>
            <a:r>
              <a:rPr lang="en-US" sz="2133" b="1" dirty="0">
                <a:solidFill>
                  <a:srgbClr val="9DB72D"/>
                </a:solidFill>
                <a:latin typeface="Gotham Bold" panose="02000604040000020004" pitchFamily="2" charset="0"/>
                <a:ea typeface="+mn-ea"/>
              </a:rPr>
              <a:t>DECARBONIZING</a:t>
            </a:r>
            <a:r>
              <a:rPr lang="en-US" sz="2133" b="1" dirty="0">
                <a:solidFill>
                  <a:schemeClr val="accent4"/>
                </a:solidFill>
                <a:latin typeface="Gotham Bold" panose="02000604040000020004" pitchFamily="2" charset="0"/>
                <a:ea typeface="+mn-ea"/>
              </a:rPr>
              <a:t> </a:t>
            </a:r>
            <a:r>
              <a:rPr lang="en-US" sz="1707" b="1" dirty="0">
                <a:solidFill>
                  <a:srgbClr val="0B5382"/>
                </a:solidFill>
                <a:latin typeface="Gotham Bold" panose="02000604040000020004" pitchFamily="2" charset="0"/>
                <a:ea typeface="+mn-ea"/>
              </a:rPr>
              <a:t>ENERGY</a:t>
            </a:r>
            <a:endParaRPr lang="en-US" sz="2133" b="1" dirty="0">
              <a:solidFill>
                <a:srgbClr val="0B5382"/>
              </a:solidFill>
              <a:latin typeface="Gotham Bold" panose="02000604040000020004" pitchFamily="2" charset="0"/>
              <a:ea typeface="+mn-ea"/>
            </a:endParaRPr>
          </a:p>
        </p:txBody>
      </p:sp>
      <p:sp>
        <p:nvSpPr>
          <p:cNvPr id="84" name="TextBox 83">
            <a:extLst>
              <a:ext uri="{FF2B5EF4-FFF2-40B4-BE49-F238E27FC236}">
                <a16:creationId xmlns:a16="http://schemas.microsoft.com/office/drawing/2014/main" id="{F7822561-429A-1EF7-7625-AC8B80AD526A}"/>
              </a:ext>
            </a:extLst>
          </p:cNvPr>
          <p:cNvSpPr txBox="1"/>
          <p:nvPr/>
        </p:nvSpPr>
        <p:spPr>
          <a:xfrm>
            <a:off x="1987550" y="3994150"/>
            <a:ext cx="2028825" cy="946150"/>
          </a:xfrm>
          <a:prstGeom prst="rect">
            <a:avLst/>
          </a:prstGeom>
          <a:noFill/>
        </p:spPr>
        <p:txBody>
          <a:bodyPr>
            <a:spAutoFit/>
          </a:bodyPr>
          <a:lstStyle/>
          <a:p>
            <a:pPr algn="r" defTabSz="487655" eaLnBrk="1" fontAlgn="auto" hangingPunct="1">
              <a:spcBef>
                <a:spcPts val="0"/>
              </a:spcBef>
              <a:spcAft>
                <a:spcPts val="0"/>
              </a:spcAft>
              <a:defRPr/>
            </a:pPr>
            <a:r>
              <a:rPr lang="en-US" sz="2133" b="1" dirty="0">
                <a:solidFill>
                  <a:srgbClr val="9DB72D"/>
                </a:solidFill>
                <a:latin typeface="Gotham Bold" panose="02000604040000020004" pitchFamily="2" charset="0"/>
              </a:rPr>
              <a:t>FOSTERING</a:t>
            </a:r>
            <a:r>
              <a:rPr lang="en-US" sz="2133" b="1" dirty="0">
                <a:solidFill>
                  <a:schemeClr val="accent4"/>
                </a:solidFill>
                <a:latin typeface="Gotham Bold" panose="02000604040000020004" pitchFamily="2" charset="0"/>
              </a:rPr>
              <a:t> </a:t>
            </a:r>
            <a:br>
              <a:rPr lang="en-US" sz="2133" b="1" dirty="0">
                <a:solidFill>
                  <a:schemeClr val="accent4"/>
                </a:solidFill>
                <a:latin typeface="Gotham Bold" panose="02000604040000020004" pitchFamily="2" charset="0"/>
              </a:rPr>
            </a:br>
            <a:r>
              <a:rPr lang="en-US" sz="1707" b="1" dirty="0">
                <a:solidFill>
                  <a:srgbClr val="0B5382"/>
                </a:solidFill>
                <a:latin typeface="Gotham Bold" panose="02000604040000020004" pitchFamily="2" charset="0"/>
                <a:ea typeface="+mn-ea"/>
              </a:rPr>
              <a:t>A NET ZERO </a:t>
            </a:r>
            <a:br>
              <a:rPr lang="en-US" sz="1707" b="1" dirty="0">
                <a:solidFill>
                  <a:srgbClr val="0B5382"/>
                </a:solidFill>
                <a:latin typeface="Gotham Bold" panose="02000604040000020004" pitchFamily="2" charset="0"/>
                <a:ea typeface="+mn-ea"/>
              </a:rPr>
            </a:br>
            <a:r>
              <a:rPr lang="en-US" sz="1707" b="1" dirty="0">
                <a:solidFill>
                  <a:srgbClr val="0B5382"/>
                </a:solidFill>
                <a:latin typeface="Gotham Bold" panose="02000604040000020004" pitchFamily="2" charset="0"/>
                <a:ea typeface="+mn-ea"/>
              </a:rPr>
              <a:t>VALUE CHAIN</a:t>
            </a:r>
            <a:endParaRPr lang="en-US" sz="2133" b="1" dirty="0">
              <a:solidFill>
                <a:srgbClr val="0B5382"/>
              </a:solidFill>
              <a:latin typeface="Gotham Bold" panose="02000604040000020004" pitchFamily="2" charset="0"/>
              <a:ea typeface="+mn-ea"/>
            </a:endParaRPr>
          </a:p>
        </p:txBody>
      </p:sp>
      <p:sp>
        <p:nvSpPr>
          <p:cNvPr id="85" name="TextBox 84">
            <a:extLst>
              <a:ext uri="{FF2B5EF4-FFF2-40B4-BE49-F238E27FC236}">
                <a16:creationId xmlns:a16="http://schemas.microsoft.com/office/drawing/2014/main" id="{CE209C16-E73E-5718-AACD-FA380B727352}"/>
              </a:ext>
            </a:extLst>
          </p:cNvPr>
          <p:cNvSpPr txBox="1"/>
          <p:nvPr/>
        </p:nvSpPr>
        <p:spPr>
          <a:xfrm>
            <a:off x="8216900" y="3994150"/>
            <a:ext cx="2219325" cy="684213"/>
          </a:xfrm>
          <a:prstGeom prst="rect">
            <a:avLst/>
          </a:prstGeom>
          <a:noFill/>
        </p:spPr>
        <p:txBody>
          <a:bodyPr>
            <a:spAutoFit/>
          </a:bodyPr>
          <a:lstStyle/>
          <a:p>
            <a:pPr defTabSz="487655" eaLnBrk="1" fontAlgn="auto" hangingPunct="1">
              <a:spcBef>
                <a:spcPts val="0"/>
              </a:spcBef>
              <a:spcAft>
                <a:spcPts val="0"/>
              </a:spcAft>
              <a:defRPr/>
            </a:pPr>
            <a:r>
              <a:rPr lang="en-US" sz="2133" b="1" dirty="0">
                <a:solidFill>
                  <a:srgbClr val="9DB72D"/>
                </a:solidFill>
                <a:latin typeface="Gotham Bold" panose="02000604040000020004" pitchFamily="2" charset="0"/>
              </a:rPr>
              <a:t>BUILDING</a:t>
            </a:r>
            <a:r>
              <a:rPr lang="en-US" sz="2133" b="1" dirty="0">
                <a:solidFill>
                  <a:schemeClr val="accent4"/>
                </a:solidFill>
                <a:latin typeface="Gotham Bold" panose="02000604040000020004" pitchFamily="2" charset="0"/>
                <a:ea typeface="+mn-ea"/>
              </a:rPr>
              <a:t> </a:t>
            </a:r>
            <a:r>
              <a:rPr lang="en-US" sz="1707" b="1" dirty="0">
                <a:solidFill>
                  <a:srgbClr val="0B5382"/>
                </a:solidFill>
                <a:latin typeface="Gotham Bold" panose="02000604040000020004" pitchFamily="2" charset="0"/>
                <a:ea typeface="+mn-ea"/>
              </a:rPr>
              <a:t>RESILIENCY</a:t>
            </a:r>
            <a:endParaRPr lang="en-US" sz="2133" b="1" dirty="0">
              <a:solidFill>
                <a:srgbClr val="0B5382"/>
              </a:solidFill>
              <a:latin typeface="Gotham Bold" panose="02000604040000020004" pitchFamily="2" charset="0"/>
              <a:ea typeface="+mn-ea"/>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8315EFF-A7E7-209A-CE15-413B56F741EA}"/>
              </a:ext>
            </a:extLst>
          </p:cNvPr>
          <p:cNvGrpSpPr>
            <a:grpSpLocks/>
          </p:cNvGrpSpPr>
          <p:nvPr/>
        </p:nvGrpSpPr>
        <p:grpSpPr bwMode="auto">
          <a:xfrm>
            <a:off x="7997825" y="0"/>
            <a:ext cx="4194175" cy="6324600"/>
            <a:chOff x="7998488" y="0"/>
            <a:chExt cx="4193512" cy="6858000"/>
          </a:xfrm>
        </p:grpSpPr>
        <p:sp>
          <p:nvSpPr>
            <p:cNvPr id="12" name="Rectangle 11">
              <a:extLst>
                <a:ext uri="{FF2B5EF4-FFF2-40B4-BE49-F238E27FC236}">
                  <a16:creationId xmlns:a16="http://schemas.microsoft.com/office/drawing/2014/main" id="{91B435AB-C3F0-A7D6-3625-09BFA86323E2}"/>
                </a:ext>
              </a:extLst>
            </p:cNvPr>
            <p:cNvSpPr/>
            <p:nvPr/>
          </p:nvSpPr>
          <p:spPr>
            <a:xfrm>
              <a:off x="7998488" y="0"/>
              <a:ext cx="4193512" cy="6858000"/>
            </a:xfrm>
            <a:prstGeom prst="rect">
              <a:avLst/>
            </a:prstGeom>
            <a:solidFill>
              <a:srgbClr val="0B538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b="1" dirty="0">
                <a:latin typeface="Gotham Bold" panose="02000604040000020004" pitchFamily="2" charset="0"/>
              </a:endParaRPr>
            </a:p>
          </p:txBody>
        </p:sp>
        <p:sp>
          <p:nvSpPr>
            <p:cNvPr id="39945" name="Text Placeholder 6">
              <a:extLst>
                <a:ext uri="{FF2B5EF4-FFF2-40B4-BE49-F238E27FC236}">
                  <a16:creationId xmlns:a16="http://schemas.microsoft.com/office/drawing/2014/main" id="{C7610801-B34F-452A-FD6B-7AD682FC03A6}"/>
                </a:ext>
              </a:extLst>
            </p:cNvPr>
            <p:cNvSpPr txBox="1">
              <a:spLocks noChangeArrowheads="1"/>
            </p:cNvSpPr>
            <p:nvPr/>
          </p:nvSpPr>
          <p:spPr bwMode="auto">
            <a:xfrm>
              <a:off x="8574460" y="1537073"/>
              <a:ext cx="3407467" cy="47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spcAft>
                  <a:spcPts val="800"/>
                </a:spcAft>
                <a:buFontTx/>
                <a:buNone/>
              </a:pPr>
              <a:r>
                <a:rPr lang="en-US" altLang="en-US" sz="1400">
                  <a:solidFill>
                    <a:schemeClr val="bg1"/>
                  </a:solidFill>
                  <a:latin typeface="Georgia" panose="02040502050405020303" pitchFamily="18" charset="0"/>
                </a:rPr>
                <a:t>Business Strategy</a:t>
              </a:r>
            </a:p>
            <a:p>
              <a:pPr eaLnBrk="1" hangingPunct="1">
                <a:spcBef>
                  <a:spcPct val="0"/>
                </a:spcBef>
                <a:spcAft>
                  <a:spcPts val="800"/>
                </a:spcAft>
                <a:buFontTx/>
                <a:buNone/>
              </a:pPr>
              <a:r>
                <a:rPr lang="en-US" altLang="en-US" sz="1400">
                  <a:solidFill>
                    <a:schemeClr val="bg1"/>
                  </a:solidFill>
                  <a:latin typeface="Georgia" panose="02040502050405020303" pitchFamily="18" charset="0"/>
                </a:rPr>
                <a:t>Viticulture</a:t>
              </a:r>
            </a:p>
            <a:p>
              <a:pPr eaLnBrk="1" hangingPunct="1">
                <a:spcBef>
                  <a:spcPct val="0"/>
                </a:spcBef>
                <a:spcAft>
                  <a:spcPts val="800"/>
                </a:spcAft>
                <a:buFontTx/>
                <a:buNone/>
              </a:pPr>
              <a:r>
                <a:rPr lang="en-US" altLang="en-US" sz="1400">
                  <a:solidFill>
                    <a:schemeClr val="bg1"/>
                  </a:solidFill>
                  <a:latin typeface="Georgia" panose="02040502050405020303" pitchFamily="18" charset="0"/>
                </a:rPr>
                <a:t>Soil Management</a:t>
              </a:r>
            </a:p>
            <a:p>
              <a:pPr eaLnBrk="1" hangingPunct="1">
                <a:spcBef>
                  <a:spcPct val="0"/>
                </a:spcBef>
                <a:spcAft>
                  <a:spcPts val="800"/>
                </a:spcAft>
                <a:buFontTx/>
                <a:buNone/>
              </a:pPr>
              <a:r>
                <a:rPr lang="en-US" altLang="en-US" sz="1400">
                  <a:solidFill>
                    <a:schemeClr val="bg1"/>
                  </a:solidFill>
                  <a:latin typeface="Georgia" panose="02040502050405020303" pitchFamily="18" charset="0"/>
                </a:rPr>
                <a:t>Vineyard &amp; Winery Water Management</a:t>
              </a:r>
            </a:p>
            <a:p>
              <a:pPr eaLnBrk="1" hangingPunct="1">
                <a:spcBef>
                  <a:spcPct val="0"/>
                </a:spcBef>
                <a:spcAft>
                  <a:spcPts val="800"/>
                </a:spcAft>
                <a:buFontTx/>
                <a:buNone/>
              </a:pPr>
              <a:r>
                <a:rPr lang="en-US" altLang="en-US" sz="1400">
                  <a:solidFill>
                    <a:schemeClr val="bg1"/>
                  </a:solidFill>
                  <a:latin typeface="Georgia" panose="02040502050405020303" pitchFamily="18" charset="0"/>
                </a:rPr>
                <a:t>Water Quality</a:t>
              </a:r>
            </a:p>
            <a:p>
              <a:pPr eaLnBrk="1" hangingPunct="1">
                <a:spcBef>
                  <a:spcPct val="0"/>
                </a:spcBef>
                <a:spcAft>
                  <a:spcPts val="800"/>
                </a:spcAft>
                <a:buFontTx/>
                <a:buNone/>
              </a:pPr>
              <a:r>
                <a:rPr lang="en-US" altLang="en-US" sz="1400">
                  <a:solidFill>
                    <a:schemeClr val="bg1"/>
                  </a:solidFill>
                  <a:latin typeface="Georgia" panose="02040502050405020303" pitchFamily="18" charset="0"/>
                </a:rPr>
                <a:t>Pest Management</a:t>
              </a:r>
            </a:p>
            <a:p>
              <a:pPr eaLnBrk="1" hangingPunct="1">
                <a:spcBef>
                  <a:spcPct val="0"/>
                </a:spcBef>
                <a:spcAft>
                  <a:spcPts val="800"/>
                </a:spcAft>
                <a:buFontTx/>
                <a:buNone/>
              </a:pPr>
              <a:r>
                <a:rPr lang="en-US" altLang="en-US" sz="1400">
                  <a:solidFill>
                    <a:schemeClr val="bg1"/>
                  </a:solidFill>
                  <a:latin typeface="Georgia" panose="02040502050405020303" pitchFamily="18" charset="0"/>
                </a:rPr>
                <a:t>Wine Quality</a:t>
              </a:r>
            </a:p>
            <a:p>
              <a:pPr eaLnBrk="1" hangingPunct="1">
                <a:spcBef>
                  <a:spcPct val="0"/>
                </a:spcBef>
                <a:spcAft>
                  <a:spcPts val="800"/>
                </a:spcAft>
                <a:buFontTx/>
                <a:buNone/>
              </a:pPr>
              <a:r>
                <a:rPr lang="en-US" altLang="en-US" sz="1400">
                  <a:solidFill>
                    <a:schemeClr val="bg1"/>
                  </a:solidFill>
                  <a:latin typeface="Georgia" panose="02040502050405020303" pitchFamily="18" charset="0"/>
                </a:rPr>
                <a:t>Ecosystem Management</a:t>
              </a:r>
            </a:p>
            <a:p>
              <a:pPr eaLnBrk="1" hangingPunct="1">
                <a:spcBef>
                  <a:spcPct val="0"/>
                </a:spcBef>
                <a:spcAft>
                  <a:spcPts val="800"/>
                </a:spcAft>
                <a:buFontTx/>
                <a:buNone/>
              </a:pPr>
              <a:r>
                <a:rPr lang="en-US" altLang="en-US" sz="1400">
                  <a:solidFill>
                    <a:schemeClr val="bg1"/>
                  </a:solidFill>
                  <a:latin typeface="Georgia" panose="02040502050405020303" pitchFamily="18" charset="0"/>
                </a:rPr>
                <a:t>Energy Efficiency</a:t>
              </a:r>
            </a:p>
            <a:p>
              <a:pPr eaLnBrk="1" hangingPunct="1">
                <a:spcBef>
                  <a:spcPct val="0"/>
                </a:spcBef>
                <a:spcAft>
                  <a:spcPts val="800"/>
                </a:spcAft>
                <a:buFontTx/>
                <a:buNone/>
              </a:pPr>
              <a:r>
                <a:rPr lang="en-US" altLang="en-US" sz="1400">
                  <a:solidFill>
                    <a:schemeClr val="bg1"/>
                  </a:solidFill>
                  <a:latin typeface="Georgia" panose="02040502050405020303" pitchFamily="18" charset="0"/>
                </a:rPr>
                <a:t>Material Handling</a:t>
              </a:r>
            </a:p>
            <a:p>
              <a:pPr eaLnBrk="1" hangingPunct="1">
                <a:spcBef>
                  <a:spcPct val="0"/>
                </a:spcBef>
                <a:spcAft>
                  <a:spcPts val="800"/>
                </a:spcAft>
                <a:buFontTx/>
                <a:buNone/>
              </a:pPr>
              <a:r>
                <a:rPr lang="en-US" altLang="en-US" sz="1400">
                  <a:solidFill>
                    <a:schemeClr val="bg1"/>
                  </a:solidFill>
                  <a:latin typeface="Georgia" panose="02040502050405020303" pitchFamily="18" charset="0"/>
                </a:rPr>
                <a:t>Solid Waste Management</a:t>
              </a:r>
            </a:p>
            <a:p>
              <a:pPr eaLnBrk="1" hangingPunct="1">
                <a:spcBef>
                  <a:spcPct val="0"/>
                </a:spcBef>
                <a:spcAft>
                  <a:spcPts val="800"/>
                </a:spcAft>
                <a:buFontTx/>
                <a:buNone/>
              </a:pPr>
              <a:r>
                <a:rPr lang="en-US" altLang="en-US" sz="1400">
                  <a:solidFill>
                    <a:schemeClr val="bg1"/>
                  </a:solidFill>
                  <a:latin typeface="Georgia" panose="02040502050405020303" pitchFamily="18" charset="0"/>
                </a:rPr>
                <a:t>Sustainable Purchasing</a:t>
              </a:r>
            </a:p>
            <a:p>
              <a:pPr eaLnBrk="1" hangingPunct="1">
                <a:spcBef>
                  <a:spcPct val="0"/>
                </a:spcBef>
                <a:spcAft>
                  <a:spcPts val="800"/>
                </a:spcAft>
                <a:buFontTx/>
                <a:buNone/>
              </a:pPr>
              <a:r>
                <a:rPr lang="en-US" altLang="en-US" sz="1400">
                  <a:solidFill>
                    <a:schemeClr val="bg1"/>
                  </a:solidFill>
                  <a:latin typeface="Georgia" panose="02040502050405020303" pitchFamily="18" charset="0"/>
                </a:rPr>
                <a:t>Human Resources</a:t>
              </a:r>
            </a:p>
            <a:p>
              <a:pPr eaLnBrk="1" hangingPunct="1">
                <a:spcBef>
                  <a:spcPct val="0"/>
                </a:spcBef>
                <a:spcAft>
                  <a:spcPts val="800"/>
                </a:spcAft>
                <a:buFontTx/>
                <a:buNone/>
              </a:pPr>
              <a:r>
                <a:rPr lang="en-US" altLang="en-US" sz="1400">
                  <a:solidFill>
                    <a:schemeClr val="bg1"/>
                  </a:solidFill>
                  <a:latin typeface="Georgia" panose="02040502050405020303" pitchFamily="18" charset="0"/>
                </a:rPr>
                <a:t>Neighbors &amp; Community</a:t>
              </a:r>
            </a:p>
            <a:p>
              <a:pPr eaLnBrk="1" hangingPunct="1">
                <a:spcBef>
                  <a:spcPct val="0"/>
                </a:spcBef>
                <a:spcAft>
                  <a:spcPts val="800"/>
                </a:spcAft>
                <a:buFontTx/>
                <a:buNone/>
              </a:pPr>
              <a:r>
                <a:rPr lang="en-US" altLang="en-US" sz="1400">
                  <a:solidFill>
                    <a:schemeClr val="bg1"/>
                  </a:solidFill>
                  <a:latin typeface="Georgia" panose="02040502050405020303" pitchFamily="18" charset="0"/>
                </a:rPr>
                <a:t>Air Quality &amp; Climate Protection</a:t>
              </a:r>
            </a:p>
          </p:txBody>
        </p:sp>
      </p:grpSp>
      <p:sp>
        <p:nvSpPr>
          <p:cNvPr id="9" name="TextBox 8">
            <a:extLst>
              <a:ext uri="{FF2B5EF4-FFF2-40B4-BE49-F238E27FC236}">
                <a16:creationId xmlns:a16="http://schemas.microsoft.com/office/drawing/2014/main" id="{B08650B2-53A6-3979-EE05-929F01C488CA}"/>
              </a:ext>
            </a:extLst>
          </p:cNvPr>
          <p:cNvSpPr txBox="1">
            <a:spLocks noChangeArrowheads="1"/>
          </p:cNvSpPr>
          <p:nvPr/>
        </p:nvSpPr>
        <p:spPr bwMode="auto">
          <a:xfrm>
            <a:off x="836613" y="5451475"/>
            <a:ext cx="419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b="1">
                <a:solidFill>
                  <a:srgbClr val="0B5382"/>
                </a:solidFill>
                <a:latin typeface="Gotham Bold"/>
                <a:ea typeface="DengXian" panose="02010600030101010101" pitchFamily="2" charset="-122"/>
                <a:cs typeface="Times New Roman" panose="02020603050405020304" pitchFamily="18" charset="0"/>
              </a:rPr>
              <a:t>Learn more at: </a:t>
            </a:r>
            <a:r>
              <a:rPr lang="en-US" altLang="en-US" sz="1600" b="1" u="sng">
                <a:solidFill>
                  <a:srgbClr val="9DB72D"/>
                </a:solidFill>
                <a:latin typeface="Gotham Bold"/>
                <a:ea typeface="DengXian" panose="02010600030101010101" pitchFamily="2" charset="-122"/>
                <a:cs typeface="Times New Roman" panose="02020603050405020304" pitchFamily="18" charset="0"/>
              </a:rPr>
              <a:t>sustainablewinegrowing.org</a:t>
            </a:r>
          </a:p>
        </p:txBody>
      </p:sp>
      <p:grpSp>
        <p:nvGrpSpPr>
          <p:cNvPr id="15" name="Group 14">
            <a:extLst>
              <a:ext uri="{FF2B5EF4-FFF2-40B4-BE49-F238E27FC236}">
                <a16:creationId xmlns:a16="http://schemas.microsoft.com/office/drawing/2014/main" id="{36391D33-740A-0279-6CC5-B1C4A9364E50}"/>
              </a:ext>
            </a:extLst>
          </p:cNvPr>
          <p:cNvGrpSpPr/>
          <p:nvPr/>
        </p:nvGrpSpPr>
        <p:grpSpPr>
          <a:xfrm>
            <a:off x="7878260" y="494736"/>
            <a:ext cx="2951747" cy="609599"/>
            <a:chOff x="7878260" y="494736"/>
            <a:chExt cx="2951747" cy="609599"/>
          </a:xfrm>
          <a:solidFill>
            <a:srgbClr val="9DB72D"/>
          </a:solidFill>
        </p:grpSpPr>
        <p:sp>
          <p:nvSpPr>
            <p:cNvPr id="5" name="TextBox 4">
              <a:extLst>
                <a:ext uri="{FF2B5EF4-FFF2-40B4-BE49-F238E27FC236}">
                  <a16:creationId xmlns:a16="http://schemas.microsoft.com/office/drawing/2014/main" id="{C20B05A4-1826-E663-3356-EFA5149CF36C}"/>
                </a:ext>
              </a:extLst>
            </p:cNvPr>
            <p:cNvSpPr txBox="1"/>
            <p:nvPr/>
          </p:nvSpPr>
          <p:spPr>
            <a:xfrm>
              <a:off x="7878260" y="494736"/>
              <a:ext cx="2951747" cy="457200"/>
            </a:xfrm>
            <a:prstGeom prst="rect">
              <a:avLst/>
            </a:prstGeom>
            <a:solidFill>
              <a:srgbClr val="9DB72D"/>
            </a:solidFill>
          </p:spPr>
          <p:txBody>
            <a:bodyPr lIns="182880" tIns="0" bIns="0" anchor="ctr"/>
            <a:lstStyle/>
            <a:p>
              <a:pPr algn="ctr" eaLnBrk="1" fontAlgn="auto" hangingPunct="1">
                <a:spcBef>
                  <a:spcPts val="0"/>
                </a:spcBef>
                <a:spcAft>
                  <a:spcPts val="0"/>
                </a:spcAft>
                <a:buClr>
                  <a:srgbClr val="EA971E"/>
                </a:buClr>
                <a:defRPr/>
              </a:pPr>
              <a:r>
                <a:rPr lang="en-US" sz="2400" b="1" kern="0" dirty="0">
                  <a:solidFill>
                    <a:srgbClr val="FFFFFF"/>
                  </a:solidFill>
                  <a:latin typeface="Gotham Bold" panose="02000604040000020004" pitchFamily="2" charset="0"/>
                  <a:ea typeface="+mn-ea"/>
                  <a:cs typeface="Arial" panose="020B0604020202020204" pitchFamily="34" charset="0"/>
                </a:rPr>
                <a:t>SCIENCE BASED</a:t>
              </a:r>
            </a:p>
          </p:txBody>
        </p:sp>
        <p:sp>
          <p:nvSpPr>
            <p:cNvPr id="6" name="Triangle 13">
              <a:extLst>
                <a:ext uri="{FF2B5EF4-FFF2-40B4-BE49-F238E27FC236}">
                  <a16:creationId xmlns:a16="http://schemas.microsoft.com/office/drawing/2014/main" id="{1C8493A0-CA55-9413-F7A3-DE25E25CA472}"/>
                </a:ext>
              </a:extLst>
            </p:cNvPr>
            <p:cNvSpPr/>
            <p:nvPr/>
          </p:nvSpPr>
          <p:spPr>
            <a:xfrm flipH="1" flipV="1">
              <a:off x="7878261" y="951936"/>
              <a:ext cx="117215" cy="152399"/>
            </a:xfrm>
            <a:prstGeom prst="triangle">
              <a:avLst>
                <a:gd name="adj" fmla="val 0"/>
              </a:avLst>
            </a:prstGeom>
            <a:solidFill>
              <a:schemeClr val="accent2">
                <a:lumMod val="7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b="1" kern="0">
                <a:solidFill>
                  <a:srgbClr val="FFFFFF"/>
                </a:solidFill>
                <a:latin typeface="Gotham Bold" panose="02000604040000020004" pitchFamily="2" charset="0"/>
                <a:ea typeface="+mn-ea"/>
              </a:endParaRPr>
            </a:p>
          </p:txBody>
        </p:sp>
      </p:grpSp>
      <p:sp>
        <p:nvSpPr>
          <p:cNvPr id="4" name="Text Placeholder 3">
            <a:extLst>
              <a:ext uri="{FF2B5EF4-FFF2-40B4-BE49-F238E27FC236}">
                <a16:creationId xmlns:a16="http://schemas.microsoft.com/office/drawing/2014/main" id="{38797AD9-D56D-531C-1C8F-1E246D26F3B6}"/>
              </a:ext>
            </a:extLst>
          </p:cNvPr>
          <p:cNvSpPr>
            <a:spLocks noGrp="1"/>
          </p:cNvSpPr>
          <p:nvPr>
            <p:ph type="body" sz="quarter" idx="12"/>
          </p:nvPr>
        </p:nvSpPr>
        <p:spPr>
          <a:xfrm>
            <a:off x="784225" y="1260475"/>
            <a:ext cx="4456113" cy="2363724"/>
          </a:xfrm>
        </p:spPr>
        <p:txBody>
          <a:bodyPr/>
          <a:lstStyle/>
          <a:p>
            <a:pPr>
              <a:defRPr/>
            </a:pPr>
            <a:r>
              <a:rPr lang="en-US" sz="3600" dirty="0">
                <a:solidFill>
                  <a:srgbClr val="0B5382"/>
                </a:solidFill>
                <a:latin typeface="+mj-lt"/>
              </a:rPr>
              <a:t>Sustainable Winegrowing </a:t>
            </a:r>
            <a:r>
              <a:rPr lang="en-US" sz="3600" i="1" dirty="0">
                <a:solidFill>
                  <a:srgbClr val="0B5382"/>
                </a:solidFill>
                <a:latin typeface="+mj-lt"/>
              </a:rPr>
              <a:t>is</a:t>
            </a:r>
            <a:r>
              <a:rPr lang="en-US" sz="3600" dirty="0">
                <a:solidFill>
                  <a:srgbClr val="0B5382"/>
                </a:solidFill>
                <a:latin typeface="+mj-lt"/>
              </a:rPr>
              <a:t> Climate Smart</a:t>
            </a:r>
          </a:p>
          <a:p>
            <a:pPr>
              <a:defRPr/>
            </a:pPr>
            <a:r>
              <a:rPr sz="1800" dirty="0">
                <a:solidFill>
                  <a:srgbClr val="9DB72D"/>
                </a:solidFill>
              </a:rPr>
              <a:t>California Code of </a:t>
            </a:r>
            <a:br>
              <a:rPr sz="1800" dirty="0">
                <a:solidFill>
                  <a:srgbClr val="9DB72D"/>
                </a:solidFill>
              </a:rPr>
            </a:br>
            <a:r>
              <a:rPr sz="1800" dirty="0">
                <a:solidFill>
                  <a:srgbClr val="9DB72D"/>
                </a:solidFill>
              </a:rPr>
              <a:t>Sustainable Winegrowing</a:t>
            </a:r>
          </a:p>
        </p:txBody>
      </p:sp>
      <p:sp>
        <p:nvSpPr>
          <p:cNvPr id="7" name="Text Placeholder 6">
            <a:extLst>
              <a:ext uri="{FF2B5EF4-FFF2-40B4-BE49-F238E27FC236}">
                <a16:creationId xmlns:a16="http://schemas.microsoft.com/office/drawing/2014/main" id="{0B9CA6CC-F52F-0A7E-C432-878B4A73047B}"/>
              </a:ext>
            </a:extLst>
          </p:cNvPr>
          <p:cNvSpPr>
            <a:spLocks noGrp="1" noChangeArrowheads="1"/>
          </p:cNvSpPr>
          <p:nvPr>
            <p:ph type="body" sz="quarter" idx="13"/>
          </p:nvPr>
        </p:nvSpPr>
        <p:spPr>
          <a:xfrm>
            <a:off x="784225" y="3549650"/>
            <a:ext cx="4702175" cy="1508105"/>
          </a:xfrm>
        </p:spPr>
        <p:txBody>
          <a:bodyPr/>
          <a:lstStyle/>
          <a:p>
            <a:r>
              <a:rPr lang="en-US" altLang="en-US" sz="2000" dirty="0">
                <a:solidFill>
                  <a:srgbClr val="0B5382"/>
                </a:solidFill>
                <a:latin typeface="+mn-lt"/>
                <a:ea typeface="ＭＳ Ｐゴシック" panose="020B0600070205080204" pitchFamily="34" charset="-128"/>
              </a:rPr>
              <a:t>4th Edition</a:t>
            </a:r>
          </a:p>
          <a:p>
            <a:r>
              <a:rPr lang="en-US" altLang="en-US" sz="2000" dirty="0">
                <a:solidFill>
                  <a:srgbClr val="0B5382"/>
                </a:solidFill>
                <a:latin typeface="+mn-lt"/>
                <a:ea typeface="ＭＳ Ｐゴシック" panose="020B0600070205080204" pitchFamily="34" charset="-128"/>
              </a:rPr>
              <a:t>15 Chapters</a:t>
            </a:r>
          </a:p>
          <a:p>
            <a:r>
              <a:rPr lang="en-US" altLang="en-US" sz="2000" dirty="0">
                <a:solidFill>
                  <a:srgbClr val="0B5382"/>
                </a:solidFill>
                <a:latin typeface="+mn-lt"/>
                <a:ea typeface="ＭＳ Ｐゴシック" panose="020B0600070205080204" pitchFamily="34" charset="-128"/>
              </a:rPr>
              <a:t>148 Vineyard Best Practices</a:t>
            </a:r>
          </a:p>
          <a:p>
            <a:r>
              <a:rPr lang="en-US" altLang="en-US" sz="2000" dirty="0">
                <a:solidFill>
                  <a:srgbClr val="0B5382"/>
                </a:solidFill>
                <a:latin typeface="+mn-lt"/>
                <a:ea typeface="ＭＳ Ｐゴシック" panose="020B0600070205080204" pitchFamily="34" charset="-128"/>
              </a:rPr>
              <a:t>108 Winery Best Practices</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01DF5-6E67-613F-D0A6-899D6B99B1D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2DDCFAE-D1EB-2833-E115-BD508C06890B}"/>
              </a:ext>
            </a:extLst>
          </p:cNvPr>
          <p:cNvSpPr>
            <a:spLocks noGrp="1"/>
          </p:cNvSpPr>
          <p:nvPr>
            <p:ph type="body" sz="quarter" idx="12"/>
          </p:nvPr>
        </p:nvSpPr>
        <p:spPr>
          <a:xfrm>
            <a:off x="347663" y="555625"/>
            <a:ext cx="11601450" cy="709613"/>
          </a:xfrm>
        </p:spPr>
        <p:txBody>
          <a:bodyPr>
            <a:normAutofit/>
          </a:bodyPr>
          <a:lstStyle/>
          <a:p>
            <a:pPr>
              <a:defRPr/>
            </a:pPr>
            <a:r>
              <a:rPr lang="en-US" dirty="0">
                <a:solidFill>
                  <a:srgbClr val="0B5382"/>
                </a:solidFill>
                <a:latin typeface="+mj-lt"/>
              </a:rPr>
              <a:t>Climate Smart Practices</a:t>
            </a:r>
          </a:p>
        </p:txBody>
      </p:sp>
    </p:spTree>
    <p:extLst>
      <p:ext uri="{BB962C8B-B14F-4D97-AF65-F5344CB8AC3E}">
        <p14:creationId xmlns:p14="http://schemas.microsoft.com/office/powerpoint/2010/main" val="265747798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04" name="Rectangle 3">
            <a:extLst>
              <a:ext uri="{FF2B5EF4-FFF2-40B4-BE49-F238E27FC236}">
                <a16:creationId xmlns:a16="http://schemas.microsoft.com/office/drawing/2014/main" id="{32522ABE-D572-D3D6-C775-E6D394BF95EF}"/>
              </a:ext>
            </a:extLst>
          </p:cNvPr>
          <p:cNvSpPr>
            <a:spLocks noGrp="1" noChangeArrowheads="1"/>
          </p:cNvSpPr>
          <p:nvPr>
            <p:ph type="body" sz="quarter" idx="12"/>
          </p:nvPr>
        </p:nvSpPr>
        <p:spPr>
          <a:xfrm>
            <a:off x="720800" y="1216820"/>
            <a:ext cx="4456113" cy="1554272"/>
          </a:xfrm>
        </p:spPr>
        <p:txBody>
          <a:bodyPr/>
          <a:lstStyle/>
          <a:p>
            <a:pPr>
              <a:defRPr/>
            </a:pPr>
            <a:r>
              <a:rPr altLang="en-US" sz="3600" dirty="0">
                <a:solidFill>
                  <a:schemeClr val="bg1"/>
                </a:solidFill>
                <a:latin typeface="+mj-lt"/>
                <a:ea typeface="ＭＳ Ｐゴシック" panose="020B0600070205080204" pitchFamily="34" charset="-128"/>
              </a:rPr>
              <a:t>Sustainability Metrics</a:t>
            </a:r>
          </a:p>
          <a:p>
            <a:pPr>
              <a:spcBef>
                <a:spcPts val="600"/>
              </a:spcBef>
              <a:buClr>
                <a:srgbClr val="70AD47"/>
              </a:buClr>
              <a:defRPr/>
            </a:pPr>
            <a:r>
              <a:rPr altLang="en-US" sz="1800" dirty="0">
                <a:solidFill>
                  <a:srgbClr val="CAD958"/>
                </a:solidFill>
                <a:latin typeface="Gotham Bold"/>
                <a:ea typeface="ＭＳ Ｐゴシック" panose="020B0600070205080204" pitchFamily="34" charset="-128"/>
                <a:cs typeface="Arial" panose="020B0604020202020204" pitchFamily="34" charset="0"/>
              </a:rPr>
              <a:t>Linking Practice with Performance</a:t>
            </a:r>
          </a:p>
        </p:txBody>
      </p:sp>
      <p:sp>
        <p:nvSpPr>
          <p:cNvPr id="5" name="Text Placeholder 4">
            <a:extLst>
              <a:ext uri="{FF2B5EF4-FFF2-40B4-BE49-F238E27FC236}">
                <a16:creationId xmlns:a16="http://schemas.microsoft.com/office/drawing/2014/main" id="{8AFA2DBD-8227-C7A3-7004-FC582115C509}"/>
              </a:ext>
            </a:extLst>
          </p:cNvPr>
          <p:cNvSpPr>
            <a:spLocks noGrp="1" noChangeArrowheads="1"/>
          </p:cNvSpPr>
          <p:nvPr>
            <p:ph type="body" sz="quarter" idx="13"/>
          </p:nvPr>
        </p:nvSpPr>
        <p:spPr>
          <a:xfrm>
            <a:off x="842334" y="3044061"/>
            <a:ext cx="4702175" cy="2763834"/>
          </a:xfrm>
        </p:spPr>
        <p:txBody>
          <a:bodyPr/>
          <a:lstStyle/>
          <a:p>
            <a:pPr marL="285750" indent="-285750">
              <a:buClr>
                <a:srgbClr val="9DB72D"/>
              </a:buClr>
              <a:buFontTx/>
              <a:buChar char="•"/>
            </a:pPr>
            <a:r>
              <a:rPr lang="en-US" altLang="en-US" sz="2800" dirty="0">
                <a:solidFill>
                  <a:schemeClr val="bg1"/>
                </a:solidFill>
                <a:latin typeface="+mn-lt"/>
                <a:ea typeface="ＭＳ Ｐゴシック" panose="020B0600070205080204" pitchFamily="34" charset="-128"/>
              </a:rPr>
              <a:t>Measuring to manage results in better decisions and greater impact</a:t>
            </a:r>
          </a:p>
          <a:p>
            <a:pPr marL="285750" indent="-285750">
              <a:buClr>
                <a:srgbClr val="9DB72D"/>
              </a:buClr>
              <a:buFontTx/>
              <a:buChar char="•"/>
            </a:pPr>
            <a:r>
              <a:rPr lang="en-US" altLang="en-US" sz="2800" dirty="0">
                <a:solidFill>
                  <a:schemeClr val="bg1"/>
                </a:solidFill>
                <a:latin typeface="+mn-lt"/>
                <a:ea typeface="ＭＳ Ｐゴシック" panose="020B0600070205080204" pitchFamily="34" charset="-128"/>
              </a:rPr>
              <a:t>Benchmarking leads to meaningful continuous improvement plans</a:t>
            </a:r>
          </a:p>
        </p:txBody>
      </p:sp>
      <p:sp>
        <p:nvSpPr>
          <p:cNvPr id="4" name="Rectangle 3">
            <a:extLst>
              <a:ext uri="{FF2B5EF4-FFF2-40B4-BE49-F238E27FC236}">
                <a16:creationId xmlns:a16="http://schemas.microsoft.com/office/drawing/2014/main" id="{3D230B85-EB7A-722D-1EAD-56D1871CF13E}"/>
              </a:ext>
            </a:extLst>
          </p:cNvPr>
          <p:cNvSpPr/>
          <p:nvPr/>
        </p:nvSpPr>
        <p:spPr>
          <a:xfrm>
            <a:off x="511175" y="1306513"/>
            <a:ext cx="146050" cy="404812"/>
          </a:xfrm>
          <a:prstGeom prst="rect">
            <a:avLst/>
          </a:prstGeom>
          <a:solidFill>
            <a:srgbClr val="9DB7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srgbClr val="FFFFFF"/>
              </a:solidFill>
              <a:latin typeface="Gotham Bold" panose="02000604040000020004"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FE70ED-FC7A-5C4F-1392-231607BD1FE1}"/>
              </a:ext>
            </a:extLst>
          </p:cNvPr>
          <p:cNvSpPr>
            <a:spLocks noGrp="1"/>
          </p:cNvSpPr>
          <p:nvPr>
            <p:ph type="body" sz="quarter" idx="12"/>
          </p:nvPr>
        </p:nvSpPr>
        <p:spPr>
          <a:xfrm>
            <a:off x="347663" y="555625"/>
            <a:ext cx="11601450" cy="709613"/>
          </a:xfrm>
        </p:spPr>
        <p:txBody>
          <a:bodyPr/>
          <a:lstStyle/>
          <a:p>
            <a:pPr>
              <a:defRPr/>
            </a:pPr>
            <a:r>
              <a:rPr dirty="0">
                <a:solidFill>
                  <a:srgbClr val="0B5382"/>
                </a:solidFill>
                <a:latin typeface="+mj-lt"/>
              </a:rPr>
              <a:t>Past Climate Smart Projects</a:t>
            </a:r>
          </a:p>
        </p:txBody>
      </p:sp>
      <p:cxnSp>
        <p:nvCxnSpPr>
          <p:cNvPr id="15" name="Straight Arrow Connector 14">
            <a:extLst>
              <a:ext uri="{FF2B5EF4-FFF2-40B4-BE49-F238E27FC236}">
                <a16:creationId xmlns:a16="http://schemas.microsoft.com/office/drawing/2014/main" id="{58A69C1A-0493-0449-8D67-CE8AD4D58D65}"/>
              </a:ext>
            </a:extLst>
          </p:cNvPr>
          <p:cNvCxnSpPr>
            <a:cxnSpLocks/>
          </p:cNvCxnSpPr>
          <p:nvPr/>
        </p:nvCxnSpPr>
        <p:spPr>
          <a:xfrm flipV="1">
            <a:off x="4216400" y="4379913"/>
            <a:ext cx="822325" cy="822325"/>
          </a:xfrm>
          <a:prstGeom prst="straightConnector1">
            <a:avLst/>
          </a:prstGeom>
          <a:ln w="12700">
            <a:solidFill>
              <a:srgbClr val="9DB72D"/>
            </a:solidFill>
            <a:prstDash val="dash"/>
            <a:headEnd type="none" w="med" len="med"/>
            <a:tailEnd type="triangle" w="lg" len="lg"/>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59970015-8682-B692-1ABA-CDE1C0876A27}"/>
              </a:ext>
            </a:extLst>
          </p:cNvPr>
          <p:cNvCxnSpPr>
            <a:cxnSpLocks/>
          </p:cNvCxnSpPr>
          <p:nvPr/>
        </p:nvCxnSpPr>
        <p:spPr>
          <a:xfrm>
            <a:off x="2903538" y="3198813"/>
            <a:ext cx="0" cy="1328737"/>
          </a:xfrm>
          <a:prstGeom prst="straightConnector1">
            <a:avLst/>
          </a:prstGeom>
          <a:ln w="12700">
            <a:solidFill>
              <a:srgbClr val="9DB72D"/>
            </a:solidFill>
            <a:prstDash val="dash"/>
            <a:headEnd type="none" w="med" len="med"/>
            <a:tailEnd type="triangle" w="lg" len="lg"/>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22CCEB15-BCAE-3981-C92F-BBFC72550307}"/>
              </a:ext>
            </a:extLst>
          </p:cNvPr>
          <p:cNvCxnSpPr>
            <a:cxnSpLocks/>
          </p:cNvCxnSpPr>
          <p:nvPr/>
        </p:nvCxnSpPr>
        <p:spPr>
          <a:xfrm flipH="1">
            <a:off x="4216400" y="2246313"/>
            <a:ext cx="3717925" cy="0"/>
          </a:xfrm>
          <a:prstGeom prst="straightConnector1">
            <a:avLst/>
          </a:prstGeom>
          <a:ln w="12700">
            <a:solidFill>
              <a:srgbClr val="9DB72D"/>
            </a:solidFill>
            <a:prstDash val="dash"/>
            <a:headEnd type="none" w="med" len="med"/>
            <a:tailEnd type="triangle" w="lg" len="lg"/>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3D76161A-1D3E-E9E2-E576-68564FE748DE}"/>
              </a:ext>
            </a:extLst>
          </p:cNvPr>
          <p:cNvCxnSpPr>
            <a:cxnSpLocks/>
          </p:cNvCxnSpPr>
          <p:nvPr/>
        </p:nvCxnSpPr>
        <p:spPr>
          <a:xfrm>
            <a:off x="4216400" y="2430463"/>
            <a:ext cx="822325" cy="822325"/>
          </a:xfrm>
          <a:prstGeom prst="straightConnector1">
            <a:avLst/>
          </a:prstGeom>
          <a:ln w="12700">
            <a:solidFill>
              <a:srgbClr val="9DB72D"/>
            </a:solidFill>
            <a:prstDash val="dash"/>
            <a:headEnd type="none" w="med" len="med"/>
            <a:tailEnd type="triangle" w="lg" len="lg"/>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3E76F3F7-307D-9FD3-87F9-56D6BD98D479}"/>
              </a:ext>
            </a:extLst>
          </p:cNvPr>
          <p:cNvCxnSpPr>
            <a:cxnSpLocks/>
          </p:cNvCxnSpPr>
          <p:nvPr/>
        </p:nvCxnSpPr>
        <p:spPr>
          <a:xfrm flipH="1">
            <a:off x="7112000" y="2430463"/>
            <a:ext cx="822325" cy="822325"/>
          </a:xfrm>
          <a:prstGeom prst="straightConnector1">
            <a:avLst/>
          </a:prstGeom>
          <a:ln w="12700">
            <a:solidFill>
              <a:srgbClr val="9DB72D"/>
            </a:solidFill>
            <a:prstDash val="dash"/>
            <a:headEnd type="none" w="med" len="med"/>
            <a:tailEnd type="triangle" w="lg" len="lg"/>
          </a:ln>
        </p:spPr>
        <p:style>
          <a:lnRef idx="1">
            <a:schemeClr val="accent6"/>
          </a:lnRef>
          <a:fillRef idx="0">
            <a:schemeClr val="accent6"/>
          </a:fillRef>
          <a:effectRef idx="0">
            <a:schemeClr val="accent6"/>
          </a:effectRef>
          <a:fontRef idx="minor">
            <a:schemeClr val="tx1"/>
          </a:fontRef>
        </p:style>
      </p:cxnSp>
      <p:cxnSp>
        <p:nvCxnSpPr>
          <p:cNvPr id="38" name="Straight Arrow Connector 37">
            <a:extLst>
              <a:ext uri="{FF2B5EF4-FFF2-40B4-BE49-F238E27FC236}">
                <a16:creationId xmlns:a16="http://schemas.microsoft.com/office/drawing/2014/main" id="{03DD4A25-BABB-6508-A2AD-26EC229109AA}"/>
              </a:ext>
            </a:extLst>
          </p:cNvPr>
          <p:cNvCxnSpPr>
            <a:cxnSpLocks/>
          </p:cNvCxnSpPr>
          <p:nvPr/>
        </p:nvCxnSpPr>
        <p:spPr>
          <a:xfrm flipH="1" flipV="1">
            <a:off x="7112000" y="4379913"/>
            <a:ext cx="822325" cy="822325"/>
          </a:xfrm>
          <a:prstGeom prst="straightConnector1">
            <a:avLst/>
          </a:prstGeom>
          <a:ln w="12700">
            <a:solidFill>
              <a:srgbClr val="9DB72D"/>
            </a:solidFill>
            <a:prstDash val="dash"/>
            <a:headEnd type="none" w="med" len="med"/>
            <a:tailEnd type="triangle" w="lg" len="lg"/>
          </a:ln>
        </p:spPr>
        <p:style>
          <a:lnRef idx="1">
            <a:schemeClr val="accent6"/>
          </a:lnRef>
          <a:fillRef idx="0">
            <a:schemeClr val="accent6"/>
          </a:fillRef>
          <a:effectRef idx="0">
            <a:schemeClr val="accent6"/>
          </a:effectRef>
          <a:fontRef idx="minor">
            <a:schemeClr val="tx1"/>
          </a:fontRef>
        </p:style>
      </p:cxnSp>
      <p:sp>
        <p:nvSpPr>
          <p:cNvPr id="7" name="Rectangle 2">
            <a:extLst>
              <a:ext uri="{FF2B5EF4-FFF2-40B4-BE49-F238E27FC236}">
                <a16:creationId xmlns:a16="http://schemas.microsoft.com/office/drawing/2014/main" id="{9D492B48-9F19-8FB5-F3F9-B64567147789}"/>
              </a:ext>
            </a:extLst>
          </p:cNvPr>
          <p:cNvSpPr txBox="1">
            <a:spLocks noChangeArrowheads="1"/>
          </p:cNvSpPr>
          <p:nvPr/>
        </p:nvSpPr>
        <p:spPr bwMode="auto">
          <a:xfrm>
            <a:off x="7989888" y="4581525"/>
            <a:ext cx="2470150" cy="1279525"/>
          </a:xfrm>
          <a:prstGeom prst="rect">
            <a:avLst/>
          </a:prstGeom>
          <a:solidFill>
            <a:schemeClr val="bg1"/>
          </a:solidFill>
          <a:ln w="25400">
            <a:solidFill>
              <a:srgbClr val="9DB72D"/>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solidFill>
                  <a:srgbClr val="0B5382"/>
                </a:solidFill>
                <a:latin typeface="Georgia" panose="02040502050405020303" pitchFamily="18" charset="0"/>
              </a:rPr>
              <a:t>Performance Metrics</a:t>
            </a:r>
          </a:p>
          <a:p>
            <a:pPr algn="ctr">
              <a:spcBef>
                <a:spcPct val="0"/>
              </a:spcBef>
              <a:buFontTx/>
              <a:buNone/>
            </a:pPr>
            <a:r>
              <a:rPr lang="en-US" altLang="en-US" sz="1800">
                <a:solidFill>
                  <a:srgbClr val="0B5382"/>
                </a:solidFill>
                <a:latin typeface="Georgia" panose="02040502050405020303" pitchFamily="18" charset="0"/>
              </a:rPr>
              <a:t>Scope 1 &amp; 2 for Vineyards and Wineries</a:t>
            </a:r>
          </a:p>
        </p:txBody>
      </p:sp>
      <p:sp>
        <p:nvSpPr>
          <p:cNvPr id="8" name="Rectangle 2">
            <a:extLst>
              <a:ext uri="{FF2B5EF4-FFF2-40B4-BE49-F238E27FC236}">
                <a16:creationId xmlns:a16="http://schemas.microsoft.com/office/drawing/2014/main" id="{4AC85531-CFC1-3408-1BA6-3A33C6584618}"/>
              </a:ext>
            </a:extLst>
          </p:cNvPr>
          <p:cNvSpPr txBox="1">
            <a:spLocks noChangeArrowheads="1"/>
          </p:cNvSpPr>
          <p:nvPr/>
        </p:nvSpPr>
        <p:spPr bwMode="auto">
          <a:xfrm>
            <a:off x="1670050" y="1790700"/>
            <a:ext cx="2468563" cy="1279525"/>
          </a:xfrm>
          <a:prstGeom prst="rect">
            <a:avLst/>
          </a:prstGeom>
          <a:solidFill>
            <a:schemeClr val="lt1"/>
          </a:solidFill>
          <a:ln w="25400">
            <a:solidFill>
              <a:srgbClr val="9DB72D"/>
            </a:solidFill>
            <a:miter lim="800000"/>
            <a:headEnd/>
            <a:tailEnd/>
          </a:ln>
        </p:spPr>
        <p:txBody>
          <a:bodyPr anchor="ctr"/>
          <a:lstStyle/>
          <a:p>
            <a:pPr algn="ctr" fontAlgn="auto">
              <a:spcBef>
                <a:spcPts val="0"/>
              </a:spcBef>
              <a:spcAft>
                <a:spcPts val="0"/>
              </a:spcAft>
              <a:defRPr/>
            </a:pPr>
            <a:r>
              <a:rPr lang="en-US" kern="0" dirty="0">
                <a:solidFill>
                  <a:srgbClr val="0B5382"/>
                </a:solidFill>
                <a:latin typeface="Georgia" panose="02040502050405020303" pitchFamily="18" charset="0"/>
              </a:rPr>
              <a:t>Denitrification Decomposition </a:t>
            </a:r>
            <a:br>
              <a:rPr lang="en-US" kern="0" dirty="0">
                <a:solidFill>
                  <a:srgbClr val="0B5382"/>
                </a:solidFill>
                <a:latin typeface="Georgia" panose="02040502050405020303" pitchFamily="18" charset="0"/>
              </a:rPr>
            </a:br>
            <a:r>
              <a:rPr lang="en-US" kern="0" dirty="0">
                <a:solidFill>
                  <a:srgbClr val="0B5382"/>
                </a:solidFill>
                <a:latin typeface="Georgia" panose="02040502050405020303" pitchFamily="18" charset="0"/>
              </a:rPr>
              <a:t>(DNDC) Model</a:t>
            </a:r>
          </a:p>
          <a:p>
            <a:pPr algn="ctr" fontAlgn="auto">
              <a:spcBef>
                <a:spcPts val="0"/>
              </a:spcBef>
              <a:spcAft>
                <a:spcPts val="0"/>
              </a:spcAft>
              <a:defRPr/>
            </a:pPr>
            <a:r>
              <a:rPr lang="en-US" kern="0" dirty="0">
                <a:solidFill>
                  <a:srgbClr val="0B5382"/>
                </a:solidFill>
                <a:latin typeface="Georgia" panose="02040502050405020303" pitchFamily="18" charset="0"/>
              </a:rPr>
              <a:t>Vineyard Emissions</a:t>
            </a:r>
          </a:p>
        </p:txBody>
      </p:sp>
      <p:sp>
        <p:nvSpPr>
          <p:cNvPr id="28" name="Rectangle 2">
            <a:extLst>
              <a:ext uri="{FF2B5EF4-FFF2-40B4-BE49-F238E27FC236}">
                <a16:creationId xmlns:a16="http://schemas.microsoft.com/office/drawing/2014/main" id="{4B20F413-47D3-0389-E6F8-E3BE8803120D}"/>
              </a:ext>
            </a:extLst>
          </p:cNvPr>
          <p:cNvSpPr txBox="1">
            <a:spLocks noChangeArrowheads="1"/>
          </p:cNvSpPr>
          <p:nvPr/>
        </p:nvSpPr>
        <p:spPr bwMode="auto">
          <a:xfrm>
            <a:off x="7989888" y="1790700"/>
            <a:ext cx="2470150" cy="1279525"/>
          </a:xfrm>
          <a:prstGeom prst="rect">
            <a:avLst/>
          </a:prstGeom>
          <a:solidFill>
            <a:schemeClr val="lt1"/>
          </a:solidFill>
          <a:ln w="25400">
            <a:solidFill>
              <a:srgbClr val="9DB72D"/>
            </a:solidFill>
            <a:miter lim="800000"/>
            <a:headEnd/>
            <a:tailEnd/>
          </a:ln>
        </p:spPr>
        <p:txBody>
          <a:bodyPr anchor="ctr"/>
          <a:lstStyle/>
          <a:p>
            <a:pPr algn="ctr" fontAlgn="auto">
              <a:spcBef>
                <a:spcPts val="0"/>
              </a:spcBef>
              <a:spcAft>
                <a:spcPts val="0"/>
              </a:spcAft>
              <a:defRPr/>
            </a:pPr>
            <a:r>
              <a:rPr lang="en-US" kern="0" dirty="0">
                <a:solidFill>
                  <a:srgbClr val="0B5382"/>
                </a:solidFill>
                <a:latin typeface="Georgia" panose="02040502050405020303" pitchFamily="18" charset="0"/>
              </a:rPr>
              <a:t>Vineyard </a:t>
            </a:r>
            <a:br>
              <a:rPr lang="en-US" kern="0" dirty="0">
                <a:solidFill>
                  <a:srgbClr val="0B5382"/>
                </a:solidFill>
                <a:latin typeface="Georgia" panose="02040502050405020303" pitchFamily="18" charset="0"/>
              </a:rPr>
            </a:br>
            <a:r>
              <a:rPr lang="en-US" kern="0" dirty="0">
                <a:solidFill>
                  <a:srgbClr val="0B5382"/>
                </a:solidFill>
                <a:latin typeface="Georgia" panose="02040502050405020303" pitchFamily="18" charset="0"/>
              </a:rPr>
              <a:t>Management </a:t>
            </a:r>
          </a:p>
          <a:p>
            <a:pPr algn="ctr" fontAlgn="auto">
              <a:spcBef>
                <a:spcPts val="0"/>
              </a:spcBef>
              <a:spcAft>
                <a:spcPts val="0"/>
              </a:spcAft>
              <a:defRPr/>
            </a:pPr>
            <a:r>
              <a:rPr lang="en-US" kern="0" dirty="0">
                <a:solidFill>
                  <a:srgbClr val="0B5382"/>
                </a:solidFill>
                <a:latin typeface="Georgia" panose="02040502050405020303" pitchFamily="18" charset="0"/>
              </a:rPr>
              <a:t>Guidance</a:t>
            </a:r>
          </a:p>
        </p:txBody>
      </p:sp>
      <p:sp>
        <p:nvSpPr>
          <p:cNvPr id="17" name="Rectangle 2">
            <a:extLst>
              <a:ext uri="{FF2B5EF4-FFF2-40B4-BE49-F238E27FC236}">
                <a16:creationId xmlns:a16="http://schemas.microsoft.com/office/drawing/2014/main" id="{59267D8B-B136-4333-5C82-F5E5E5690B8D}"/>
              </a:ext>
            </a:extLst>
          </p:cNvPr>
          <p:cNvSpPr txBox="1">
            <a:spLocks noChangeArrowheads="1"/>
          </p:cNvSpPr>
          <p:nvPr/>
        </p:nvSpPr>
        <p:spPr bwMode="auto">
          <a:xfrm>
            <a:off x="1670050" y="4581525"/>
            <a:ext cx="2468563" cy="1279525"/>
          </a:xfrm>
          <a:prstGeom prst="rect">
            <a:avLst/>
          </a:prstGeom>
          <a:solidFill>
            <a:schemeClr val="lt1"/>
          </a:solidFill>
          <a:ln w="25400">
            <a:solidFill>
              <a:srgbClr val="9DB72D"/>
            </a:solidFill>
            <a:miter lim="800000"/>
            <a:headEnd/>
            <a:tailEnd/>
          </a:ln>
        </p:spPr>
        <p:txBody>
          <a:bodyPr anchor="ctr"/>
          <a:lstStyle/>
          <a:p>
            <a:pPr algn="ctr" fontAlgn="auto">
              <a:spcBef>
                <a:spcPts val="0"/>
              </a:spcBef>
              <a:spcAft>
                <a:spcPts val="0"/>
              </a:spcAft>
              <a:defRPr/>
            </a:pPr>
            <a:r>
              <a:rPr lang="en-US" kern="0" dirty="0">
                <a:solidFill>
                  <a:srgbClr val="0B5382"/>
                </a:solidFill>
                <a:latin typeface="Georgia" panose="02040502050405020303" pitchFamily="18" charset="0"/>
              </a:rPr>
              <a:t>Cradle-to-Grave Carbon Footprint </a:t>
            </a:r>
            <a:br>
              <a:rPr lang="en-US" kern="0" dirty="0">
                <a:solidFill>
                  <a:srgbClr val="0B5382"/>
                </a:solidFill>
                <a:latin typeface="Georgia" panose="02040502050405020303" pitchFamily="18" charset="0"/>
              </a:rPr>
            </a:br>
            <a:r>
              <a:rPr lang="en-US" kern="0" dirty="0">
                <a:solidFill>
                  <a:srgbClr val="0B5382"/>
                </a:solidFill>
                <a:latin typeface="Georgia" panose="02040502050405020303" pitchFamily="18" charset="0"/>
              </a:rPr>
              <a:t>of 9L of Wine</a:t>
            </a:r>
          </a:p>
        </p:txBody>
      </p:sp>
      <p:sp>
        <p:nvSpPr>
          <p:cNvPr id="4" name="Oval 3">
            <a:extLst>
              <a:ext uri="{FF2B5EF4-FFF2-40B4-BE49-F238E27FC236}">
                <a16:creationId xmlns:a16="http://schemas.microsoft.com/office/drawing/2014/main" id="{635B6D79-7B22-F958-BC73-04B9BE7EDF37}"/>
              </a:ext>
            </a:extLst>
          </p:cNvPr>
          <p:cNvSpPr/>
          <p:nvPr/>
        </p:nvSpPr>
        <p:spPr>
          <a:xfrm>
            <a:off x="4913313" y="2652713"/>
            <a:ext cx="2349500" cy="2347912"/>
          </a:xfrm>
          <a:prstGeom prst="ellipse">
            <a:avLst/>
          </a:prstGeom>
          <a:solidFill>
            <a:srgbClr val="9DB72D"/>
          </a:solidFill>
          <a:ln>
            <a:solidFill>
              <a:srgbClr val="9DB72D"/>
            </a:solidFill>
          </a:ln>
        </p:spPr>
        <p:style>
          <a:lnRef idx="2">
            <a:schemeClr val="accent1">
              <a:shade val="15000"/>
            </a:schemeClr>
          </a:lnRef>
          <a:fillRef idx="1">
            <a:schemeClr val="accent1"/>
          </a:fillRef>
          <a:effectRef idx="0">
            <a:schemeClr val="accent1"/>
          </a:effectRef>
          <a:fontRef idx="minor">
            <a:schemeClr val="lt1"/>
          </a:fontRef>
        </p:style>
        <p:txBody>
          <a:bodyPr wrap="none" anchor="ctr"/>
          <a:lstStyle/>
          <a:p>
            <a:pPr algn="ctr" eaLnBrk="1" fontAlgn="auto" hangingPunct="1">
              <a:spcBef>
                <a:spcPts val="0"/>
              </a:spcBef>
              <a:spcAft>
                <a:spcPts val="0"/>
              </a:spcAft>
              <a:defRPr/>
            </a:pPr>
            <a:r>
              <a:rPr lang="en-US" sz="2000" b="1">
                <a:solidFill>
                  <a:schemeClr val="bg1"/>
                </a:solidFill>
                <a:latin typeface="Gotham Bold" panose="02000604040000020004" pitchFamily="2" charset="0"/>
              </a:rPr>
              <a:t>Industry tools </a:t>
            </a:r>
            <a:br>
              <a:rPr lang="en-US" sz="2000" b="1">
                <a:solidFill>
                  <a:schemeClr val="bg1"/>
                </a:solidFill>
                <a:latin typeface="Gotham Bold" panose="02000604040000020004" pitchFamily="2" charset="0"/>
              </a:rPr>
            </a:br>
            <a:r>
              <a:rPr lang="en-US" sz="2000" b="1">
                <a:solidFill>
                  <a:schemeClr val="bg1"/>
                </a:solidFill>
                <a:latin typeface="Gotham Bold" panose="02000604040000020004" pitchFamily="2" charset="0"/>
              </a:rPr>
              <a:t>to drive </a:t>
            </a:r>
          </a:p>
          <a:p>
            <a:pPr algn="ctr" eaLnBrk="1" fontAlgn="auto" hangingPunct="1">
              <a:spcBef>
                <a:spcPts val="0"/>
              </a:spcBef>
              <a:spcAft>
                <a:spcPts val="0"/>
              </a:spcAft>
              <a:defRPr/>
            </a:pPr>
            <a:r>
              <a:rPr lang="en-US" sz="2000" b="1">
                <a:solidFill>
                  <a:schemeClr val="bg1"/>
                </a:solidFill>
                <a:latin typeface="Gotham Bold" panose="02000604040000020004" pitchFamily="2" charset="0"/>
              </a:rPr>
              <a:t>sustainability </a:t>
            </a:r>
          </a:p>
          <a:p>
            <a:pPr algn="ctr" eaLnBrk="1" fontAlgn="auto" hangingPunct="1">
              <a:spcBef>
                <a:spcPts val="0"/>
              </a:spcBef>
              <a:spcAft>
                <a:spcPts val="0"/>
              </a:spcAft>
              <a:defRPr/>
            </a:pPr>
            <a:r>
              <a:rPr lang="en-US" sz="2000" b="1">
                <a:solidFill>
                  <a:schemeClr val="bg1"/>
                </a:solidFill>
                <a:latin typeface="Gotham Bold" panose="02000604040000020004" pitchFamily="2" charset="0"/>
              </a:rPr>
              <a:t>improvement</a:t>
            </a:r>
          </a:p>
        </p:txBody>
      </p:sp>
      <p:cxnSp>
        <p:nvCxnSpPr>
          <p:cNvPr id="13" name="Straight Arrow Connector 12">
            <a:extLst>
              <a:ext uri="{FF2B5EF4-FFF2-40B4-BE49-F238E27FC236}">
                <a16:creationId xmlns:a16="http://schemas.microsoft.com/office/drawing/2014/main" id="{D24C74BF-8C1E-8F01-430C-463AEA49DD4B}"/>
              </a:ext>
            </a:extLst>
          </p:cNvPr>
          <p:cNvCxnSpPr>
            <a:cxnSpLocks/>
          </p:cNvCxnSpPr>
          <p:nvPr/>
        </p:nvCxnSpPr>
        <p:spPr>
          <a:xfrm flipH="1">
            <a:off x="4216400" y="5348288"/>
            <a:ext cx="3717925" cy="0"/>
          </a:xfrm>
          <a:prstGeom prst="straightConnector1">
            <a:avLst/>
          </a:prstGeom>
          <a:ln w="12700">
            <a:solidFill>
              <a:srgbClr val="9DB72D"/>
            </a:solidFill>
            <a:prstDash val="dash"/>
            <a:headEnd type="none" w="med" len="med"/>
            <a:tailEnd type="triangle" w="lg" len="lg"/>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3B6E89-694A-AE6E-277E-B695409D6990}"/>
              </a:ext>
            </a:extLst>
          </p:cNvPr>
          <p:cNvSpPr txBox="1">
            <a:spLocks noChangeArrowheads="1"/>
          </p:cNvSpPr>
          <p:nvPr/>
        </p:nvSpPr>
        <p:spPr bwMode="auto">
          <a:xfrm>
            <a:off x="454025" y="2001838"/>
            <a:ext cx="340836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spcAft>
                <a:spcPts val="1200"/>
              </a:spcAft>
              <a:buFontTx/>
              <a:buNone/>
            </a:pPr>
            <a:r>
              <a:rPr lang="en-US" altLang="en-US" b="1" dirty="0">
                <a:solidFill>
                  <a:srgbClr val="0B5382"/>
                </a:solidFill>
                <a:latin typeface="+mj-lt"/>
              </a:rPr>
              <a:t>California Wine’s Carbon Footprint</a:t>
            </a:r>
            <a:endParaRPr lang="en-US" altLang="en-US" sz="1800" b="1" dirty="0">
              <a:solidFill>
                <a:srgbClr val="0B5382"/>
              </a:solidFill>
              <a:latin typeface="+mj-lt"/>
            </a:endParaRPr>
          </a:p>
          <a:p>
            <a:pPr eaLnBrk="1" hangingPunct="1">
              <a:spcBef>
                <a:spcPct val="0"/>
              </a:spcBef>
              <a:buFontTx/>
              <a:buNone/>
            </a:pPr>
            <a:r>
              <a:rPr lang="en-US" altLang="en-US" sz="2000" dirty="0">
                <a:latin typeface="+mj-lt"/>
              </a:rPr>
              <a:t>Identifying areas </a:t>
            </a:r>
            <a:br>
              <a:rPr lang="en-US" altLang="en-US" sz="2000" dirty="0">
                <a:latin typeface="+mj-lt"/>
              </a:rPr>
            </a:br>
            <a:r>
              <a:rPr lang="en-US" altLang="en-US" sz="2000" dirty="0">
                <a:latin typeface="+mj-lt"/>
              </a:rPr>
              <a:t>for continuous</a:t>
            </a:r>
            <a:r>
              <a:rPr lang="en-US" altLang="en-US" sz="2400" dirty="0">
                <a:latin typeface="+mj-lt"/>
              </a:rPr>
              <a:t> </a:t>
            </a:r>
            <a:r>
              <a:rPr lang="en-US" altLang="en-US" sz="2000" dirty="0">
                <a:latin typeface="+mj-lt"/>
              </a:rPr>
              <a:t>improvement</a:t>
            </a:r>
          </a:p>
        </p:txBody>
      </p:sp>
      <p:grpSp>
        <p:nvGrpSpPr>
          <p:cNvPr id="12" name="Group 11">
            <a:extLst>
              <a:ext uri="{FF2B5EF4-FFF2-40B4-BE49-F238E27FC236}">
                <a16:creationId xmlns:a16="http://schemas.microsoft.com/office/drawing/2014/main" id="{5B31550E-E31D-2995-03CA-11B68EEC767B}"/>
              </a:ext>
            </a:extLst>
          </p:cNvPr>
          <p:cNvGrpSpPr/>
          <p:nvPr/>
        </p:nvGrpSpPr>
        <p:grpSpPr>
          <a:xfrm>
            <a:off x="324720" y="551638"/>
            <a:ext cx="2951747" cy="575051"/>
            <a:chOff x="0" y="551638"/>
            <a:chExt cx="2951747" cy="575051"/>
          </a:xfrm>
          <a:solidFill>
            <a:srgbClr val="9DB72D"/>
          </a:solidFill>
        </p:grpSpPr>
        <p:sp>
          <p:nvSpPr>
            <p:cNvPr id="13" name="TextBox 12">
              <a:extLst>
                <a:ext uri="{FF2B5EF4-FFF2-40B4-BE49-F238E27FC236}">
                  <a16:creationId xmlns:a16="http://schemas.microsoft.com/office/drawing/2014/main" id="{FE3FBD3E-C2EF-D433-E475-25CB079C8488}"/>
                </a:ext>
              </a:extLst>
            </p:cNvPr>
            <p:cNvSpPr txBox="1"/>
            <p:nvPr/>
          </p:nvSpPr>
          <p:spPr>
            <a:xfrm>
              <a:off x="0" y="551638"/>
              <a:ext cx="2951747" cy="433965"/>
            </a:xfrm>
            <a:prstGeom prst="rect">
              <a:avLst/>
            </a:prstGeom>
            <a:grpFill/>
          </p:spPr>
          <p:txBody>
            <a:bodyPr lIns="182880" tIns="64008" anchor="ctr"/>
            <a:lstStyle/>
            <a:p>
              <a:pPr algn="ctr" eaLnBrk="1" fontAlgn="auto" hangingPunct="1">
                <a:spcBef>
                  <a:spcPts val="0"/>
                </a:spcBef>
                <a:spcAft>
                  <a:spcPts val="0"/>
                </a:spcAft>
                <a:buClr>
                  <a:srgbClr val="EA971E"/>
                </a:buClr>
                <a:defRPr/>
              </a:pPr>
              <a:r>
                <a:rPr lang="en-US" sz="2400" b="1" dirty="0">
                  <a:solidFill>
                    <a:srgbClr val="FFFFFF"/>
                  </a:solidFill>
                  <a:latin typeface="Gotham Bold" panose="02000604040000020004" pitchFamily="2" charset="0"/>
                  <a:ea typeface="+mn-ea"/>
                  <a:cs typeface="Arial" panose="020B0604020202020204" pitchFamily="34" charset="0"/>
                </a:rPr>
                <a:t>SCIENCE BASED</a:t>
              </a:r>
            </a:p>
          </p:txBody>
        </p:sp>
        <p:sp>
          <p:nvSpPr>
            <p:cNvPr id="14" name="Triangle 13">
              <a:extLst>
                <a:ext uri="{FF2B5EF4-FFF2-40B4-BE49-F238E27FC236}">
                  <a16:creationId xmlns:a16="http://schemas.microsoft.com/office/drawing/2014/main" id="{0113522E-9695-1897-1608-849C4B5CCEF7}"/>
                </a:ext>
              </a:extLst>
            </p:cNvPr>
            <p:cNvSpPr/>
            <p:nvPr/>
          </p:nvSpPr>
          <p:spPr>
            <a:xfrm rot="5400000" flipV="1">
              <a:off x="5658" y="979946"/>
              <a:ext cx="141086" cy="152399"/>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srgbClr val="FFFFFF"/>
                </a:solidFill>
                <a:latin typeface="Gotham Bold" panose="02000604040000020004" pitchFamily="2" charset="0"/>
              </a:endParaRPr>
            </a:p>
          </p:txBody>
        </p:sp>
      </p:gr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58EBB0CE-A7A3-AE9A-AB93-9978F71D1D34}"/>
              </a:ext>
            </a:extLst>
          </p:cNvPr>
          <p:cNvSpPr>
            <a:spLocks noGrp="1"/>
          </p:cNvSpPr>
          <p:nvPr>
            <p:ph type="body" sz="quarter" idx="12"/>
          </p:nvPr>
        </p:nvSpPr>
        <p:spPr>
          <a:xfrm>
            <a:off x="784225" y="1250176"/>
            <a:ext cx="8159750" cy="553998"/>
          </a:xfrm>
        </p:spPr>
        <p:txBody>
          <a:bodyPr lIns="0" tIns="0" rIns="0" bIns="0"/>
          <a:lstStyle/>
          <a:p>
            <a:pPr marL="0" lvl="1">
              <a:spcBef>
                <a:spcPts val="0"/>
              </a:spcBef>
              <a:defRPr/>
            </a:pPr>
            <a:r>
              <a:rPr lang="en-US" sz="3600" b="1" kern="1200" dirty="0">
                <a:solidFill>
                  <a:srgbClr val="0B5382"/>
                </a:solidFill>
                <a:latin typeface="+mj-lt"/>
                <a:ea typeface="ＭＳ Ｐゴシック" panose="020B0600070205080204" pitchFamily="34" charset="-128"/>
                <a:cs typeface="+mn-cs"/>
              </a:rPr>
              <a:t>Current Climate Smart Project</a:t>
            </a:r>
          </a:p>
        </p:txBody>
      </p:sp>
      <p:sp>
        <p:nvSpPr>
          <p:cNvPr id="48131" name="Text Placeholder 15">
            <a:extLst>
              <a:ext uri="{FF2B5EF4-FFF2-40B4-BE49-F238E27FC236}">
                <a16:creationId xmlns:a16="http://schemas.microsoft.com/office/drawing/2014/main" id="{27AF16C8-1F26-CB33-F8FE-844DE4DDDC4A}"/>
              </a:ext>
            </a:extLst>
          </p:cNvPr>
          <p:cNvSpPr txBox="1">
            <a:spLocks noChangeArrowheads="1"/>
          </p:cNvSpPr>
          <p:nvPr/>
        </p:nvSpPr>
        <p:spPr bwMode="auto">
          <a:xfrm>
            <a:off x="784225" y="1905000"/>
            <a:ext cx="75977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1000"/>
              </a:spcBef>
              <a:buFontTx/>
              <a:buNone/>
            </a:pPr>
            <a:r>
              <a:rPr lang="en-US" altLang="en-US" sz="2000" b="1" dirty="0">
                <a:solidFill>
                  <a:srgbClr val="9DB72D"/>
                </a:solidFill>
                <a:latin typeface="Gotham Bold"/>
              </a:rPr>
              <a:t>2023-2025</a:t>
            </a:r>
          </a:p>
          <a:p>
            <a:pPr eaLnBrk="1" hangingPunct="1">
              <a:spcBef>
                <a:spcPts val="1600"/>
              </a:spcBef>
              <a:buFontTx/>
              <a:buNone/>
            </a:pPr>
            <a:r>
              <a:rPr lang="en-US" altLang="en-US" sz="2000" dirty="0">
                <a:latin typeface="+mj-lt"/>
              </a:rPr>
              <a:t>California Climate Hub literature review on impacts &amp; adaptation</a:t>
            </a:r>
          </a:p>
          <a:p>
            <a:pPr eaLnBrk="1" hangingPunct="1">
              <a:spcBef>
                <a:spcPts val="1600"/>
              </a:spcBef>
              <a:buFontTx/>
              <a:buNone/>
            </a:pPr>
            <a:r>
              <a:rPr lang="en-US" altLang="en-US" sz="2000" dirty="0">
                <a:latin typeface="+mj-lt"/>
              </a:rPr>
              <a:t>Winegrower working groups and roundtables</a:t>
            </a:r>
          </a:p>
          <a:p>
            <a:pPr eaLnBrk="1" hangingPunct="1">
              <a:spcBef>
                <a:spcPts val="1600"/>
              </a:spcBef>
              <a:buFontTx/>
              <a:buNone/>
            </a:pPr>
            <a:r>
              <a:rPr lang="en-US" altLang="en-US" sz="2000" dirty="0">
                <a:latin typeface="+mj-lt"/>
              </a:rPr>
              <a:t>“Climate smart toolbox" of practices, tools, case studies, etc.</a:t>
            </a:r>
          </a:p>
          <a:p>
            <a:pPr eaLnBrk="1" hangingPunct="1">
              <a:spcBef>
                <a:spcPts val="1600"/>
              </a:spcBef>
              <a:buFontTx/>
              <a:buNone/>
            </a:pPr>
            <a:r>
              <a:rPr lang="en-US" altLang="en-US" sz="2000" dirty="0">
                <a:latin typeface="+mj-lt"/>
              </a:rPr>
              <a:t>Cost-share opportunities </a:t>
            </a:r>
          </a:p>
          <a:p>
            <a:pPr eaLnBrk="1" hangingPunct="1">
              <a:spcBef>
                <a:spcPts val="1600"/>
              </a:spcBef>
              <a:buFontTx/>
              <a:buNone/>
            </a:pPr>
            <a:r>
              <a:rPr lang="en-US" altLang="en-US" sz="2000" dirty="0">
                <a:latin typeface="+mj-lt"/>
              </a:rPr>
              <a:t>Workshops and webinars</a:t>
            </a:r>
          </a:p>
          <a:p>
            <a:pPr eaLnBrk="1" hangingPunct="1">
              <a:spcBef>
                <a:spcPts val="1600"/>
              </a:spcBef>
              <a:buFontTx/>
              <a:buNone/>
            </a:pPr>
            <a:r>
              <a:rPr lang="en-US" altLang="en-US" sz="2000" dirty="0">
                <a:latin typeface="+mj-lt"/>
              </a:rPr>
              <a:t>Communication materials for winegrowers, trade &amp; consumers</a:t>
            </a:r>
          </a:p>
        </p:txBody>
      </p:sp>
      <p:sp>
        <p:nvSpPr>
          <p:cNvPr id="4" name="Rectangle 3">
            <a:extLst>
              <a:ext uri="{FF2B5EF4-FFF2-40B4-BE49-F238E27FC236}">
                <a16:creationId xmlns:a16="http://schemas.microsoft.com/office/drawing/2014/main" id="{720F9F48-F54D-9C6E-09DC-D227E8786392}"/>
              </a:ext>
            </a:extLst>
          </p:cNvPr>
          <p:cNvSpPr/>
          <p:nvPr/>
        </p:nvSpPr>
        <p:spPr>
          <a:xfrm>
            <a:off x="511175" y="1306513"/>
            <a:ext cx="146050" cy="404812"/>
          </a:xfrm>
          <a:prstGeom prst="rect">
            <a:avLst/>
          </a:prstGeom>
          <a:solidFill>
            <a:srgbClr val="9DB7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schemeClr val="bg1"/>
              </a:solidFill>
              <a:latin typeface="Gotham Bold" panose="02000604040000020004" pitchFamily="2" charset="0"/>
            </a:endParaRPr>
          </a:p>
        </p:txBody>
      </p:sp>
    </p:spTree>
  </p:cSld>
  <p:clrMapOvr>
    <a:masterClrMapping/>
  </p:clrMapOvr>
  <p:transition spd="med">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lver Oak Twomey Theme - New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ilver Oak Theme">
      <a:majorFont>
        <a:latin typeface="Georgia"/>
        <a:ea typeface="Montserrat Semi Bold"/>
        <a:cs typeface="Montserrat Semi Bold"/>
      </a:majorFont>
      <a:minorFont>
        <a:latin typeface="Arial"/>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lver Oak Twomey Theme - New Logo" id="{256AD0AB-3235-4C19-8E27-001450B0C19B}" vid="{E999303D-4D37-4DF2-8FB7-5AC04A5D6453}"/>
    </a:ext>
  </a:extLst>
</a:theme>
</file>

<file path=ppt/theme/theme3.xml><?xml version="1.0" encoding="utf-8"?>
<a:theme xmlns:a="http://schemas.openxmlformats.org/drawingml/2006/main" name="1_Thème Office">
  <a:themeElements>
    <a:clrScheme name="Custom 1">
      <a:dk1>
        <a:srgbClr val="292929"/>
      </a:dk1>
      <a:lt1>
        <a:srgbClr val="FFFFFF"/>
      </a:lt1>
      <a:dk2>
        <a:srgbClr val="C30E16"/>
      </a:dk2>
      <a:lt2>
        <a:srgbClr val="EA971E"/>
      </a:lt2>
      <a:accent1>
        <a:srgbClr val="FEBC26"/>
      </a:accent1>
      <a:accent2>
        <a:srgbClr val="9AAF17"/>
      </a:accent2>
      <a:accent3>
        <a:srgbClr val="248D2A"/>
      </a:accent3>
      <a:accent4>
        <a:srgbClr val="013C68"/>
      </a:accent4>
      <a:accent5>
        <a:srgbClr val="7A1B1F"/>
      </a:accent5>
      <a:accent6>
        <a:srgbClr val="170B3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6d2df0-7854-4426-a8f5-9e3d3380399b">
      <Terms xmlns="http://schemas.microsoft.com/office/infopath/2007/PartnerControls"/>
    </lcf76f155ced4ddcb4097134ff3c332f>
    <TaxCatchAll xmlns="e9e5e87a-4acd-4530-9121-52987b7c744c"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61529E37F0B6844BE581A8E5E57E09C" ma:contentTypeVersion="21" ma:contentTypeDescription="Create a new document." ma:contentTypeScope="" ma:versionID="f41e56b8ca8d2fb4b867f3f22c064792">
  <xsd:schema xmlns:xsd="http://www.w3.org/2001/XMLSchema" xmlns:xs="http://www.w3.org/2001/XMLSchema" xmlns:p="http://schemas.microsoft.com/office/2006/metadata/properties" xmlns:ns1="http://schemas.microsoft.com/sharepoint/v3" xmlns:ns2="986d2df0-7854-4426-a8f5-9e3d3380399b" xmlns:ns3="e9e5e87a-4acd-4530-9121-52987b7c744c" targetNamespace="http://schemas.microsoft.com/office/2006/metadata/properties" ma:root="true" ma:fieldsID="7a422ae487b742fb801202878e53e09b" ns1:_="" ns2:_="" ns3:_="">
    <xsd:import namespace="http://schemas.microsoft.com/sharepoint/v3"/>
    <xsd:import namespace="986d2df0-7854-4426-a8f5-9e3d3380399b"/>
    <xsd:import namespace="e9e5e87a-4acd-4530-9121-52987b7c74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6d2df0-7854-4426-a8f5-9e3d33803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b13520-43c6-47af-a59c-5077eb3837f6"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e5e87a-4acd-4530-9121-52987b7c744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da5304f-ceeb-441a-b5ea-386044d0c3f1}" ma:internalName="TaxCatchAll" ma:showField="CatchAllData" ma:web="e9e5e87a-4acd-4530-9121-52987b7c744c">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998C67-8EC5-423F-8670-88429D2C4878}">
  <ds:schemaRefs>
    <ds:schemaRef ds:uri="http://schemas.microsoft.com/office/2006/metadata/properties"/>
    <ds:schemaRef ds:uri="http://schemas.microsoft.com/office/infopath/2007/PartnerControls"/>
    <ds:schemaRef ds:uri="fef3f1c3-7e5c-4ff6-8f3d-954dcbe0f513"/>
    <ds:schemaRef ds:uri="8504ea64-a8c8-43e3-bc07-821cbd59c6b5"/>
    <ds:schemaRef ds:uri="986d2df0-7854-4426-a8f5-9e3d3380399b"/>
    <ds:schemaRef ds:uri="e9e5e87a-4acd-4530-9121-52987b7c744c"/>
    <ds:schemaRef ds:uri="http://schemas.microsoft.com/sharepoint/v3"/>
  </ds:schemaRefs>
</ds:datastoreItem>
</file>

<file path=customXml/itemProps2.xml><?xml version="1.0" encoding="utf-8"?>
<ds:datastoreItem xmlns:ds="http://schemas.openxmlformats.org/officeDocument/2006/customXml" ds:itemID="{44419E88-9668-4B89-88B7-BF87E576540C}">
  <ds:schemaRefs>
    <ds:schemaRef ds:uri="http://schemas.microsoft.com/sharepoint/v3/contenttype/forms"/>
  </ds:schemaRefs>
</ds:datastoreItem>
</file>

<file path=customXml/itemProps3.xml><?xml version="1.0" encoding="utf-8"?>
<ds:datastoreItem xmlns:ds="http://schemas.openxmlformats.org/officeDocument/2006/customXml" ds:itemID="{F56C591E-4C6F-4954-ABE4-DF781C830FC1}">
  <ds:schemaRefs>
    <ds:schemaRef ds:uri="http://schemas.microsoft.com/office/2006/metadata/longProperties"/>
  </ds:schemaRefs>
</ds:datastoreItem>
</file>

<file path=customXml/itemProps4.xml><?xml version="1.0" encoding="utf-8"?>
<ds:datastoreItem xmlns:ds="http://schemas.openxmlformats.org/officeDocument/2006/customXml" ds:itemID="{70FCD63E-B004-44F8-824E-AB476CBAF3EF}"/>
</file>

<file path=docProps/app.xml><?xml version="1.0" encoding="utf-8"?>
<Properties xmlns="http://schemas.openxmlformats.org/officeDocument/2006/extended-properties" xmlns:vt="http://schemas.openxmlformats.org/officeDocument/2006/docPropsVTypes">
  <Template/>
  <TotalTime>10740</TotalTime>
  <Words>1268</Words>
  <Application>Microsoft Office PowerPoint</Application>
  <PresentationFormat>Widescreen</PresentationFormat>
  <Paragraphs>159</Paragraphs>
  <Slides>28</Slides>
  <Notes>13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28</vt:i4>
      </vt:variant>
    </vt:vector>
  </HeadingPairs>
  <TitlesOfParts>
    <vt:vector size="44" baseType="lpstr">
      <vt:lpstr>DengXian</vt:lpstr>
      <vt:lpstr>ＭＳ Ｐゴシック</vt:lpstr>
      <vt:lpstr>Aptos</vt:lpstr>
      <vt:lpstr>Arial</vt:lpstr>
      <vt:lpstr>Avenir Book</vt:lpstr>
      <vt:lpstr>Georgia</vt:lpstr>
      <vt:lpstr>Gotham</vt:lpstr>
      <vt:lpstr>Gotham Bold</vt:lpstr>
      <vt:lpstr>Gotham Medium</vt:lpstr>
      <vt:lpstr>GT Super Display</vt:lpstr>
      <vt:lpstr>Lato</vt:lpstr>
      <vt:lpstr>Proxima Nova</vt:lpstr>
      <vt:lpstr>Times</vt:lpstr>
      <vt:lpstr>Default Design</vt:lpstr>
      <vt:lpstr>Silver Oak Twomey Theme - New Logo</vt:lpstr>
      <vt:lpstr>1_Thème Office</vt:lpstr>
      <vt:lpstr>Adapting to a Changing Climate: Tools and Resources to Increase Vineyard Resilience and Reduce Vineyard Carbon Footprints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Grounding Ourselves</vt:lpstr>
      <vt:lpstr>PowerPoint Presentation</vt:lpstr>
      <vt:lpstr>Climate Risk is Well Established</vt:lpstr>
      <vt:lpstr>Physical Risks</vt:lpstr>
      <vt:lpstr>Current Research</vt:lpstr>
      <vt:lpstr>Current Research</vt:lpstr>
      <vt:lpstr>Four Responses to Risk</vt:lpstr>
      <vt:lpstr>We Have Work to Do </vt:lpstr>
      <vt:lpstr>Climate Smart Toolkit is Coming</vt:lpstr>
      <vt:lpstr>Step by Step</vt:lpstr>
      <vt:lpstr>PowerPoint Presentation</vt:lpstr>
      <vt:lpstr>PowerPoint Presentation</vt:lpstr>
      <vt:lpstr>Shade Cloth Application</vt:lpstr>
      <vt:lpstr>Mechanical High Wire Trellis</vt:lpstr>
      <vt:lpstr>Sitos Biochar Project</vt:lpstr>
      <vt:lpstr>Discussion  Q&amp;A</vt:lpstr>
      <vt:lpstr>Tools &amp; Resources</vt:lpstr>
    </vt:vector>
  </TitlesOfParts>
  <Company>ASEV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dc:creator>
  <cp:lastModifiedBy>Jerry Sypkens</cp:lastModifiedBy>
  <cp:revision>74</cp:revision>
  <dcterms:created xsi:type="dcterms:W3CDTF">2008-09-25T23:33:29Z</dcterms:created>
  <dcterms:modified xsi:type="dcterms:W3CDTF">2025-02-14T17:50:13Z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Daniel Friedlander</vt:lpwstr>
  </property>
  <property fmtid="{D5CDD505-2E9C-101B-9397-08002B2CF9AE}" pid="3" name="Order">
    <vt:lpwstr>12476800.0000000</vt:lpwstr>
  </property>
  <property fmtid="{D5CDD505-2E9C-101B-9397-08002B2CF9AE}" pid="4" name="display_urn:schemas-microsoft-com:office:office#Author">
    <vt:lpwstr>Daniel Friedlander</vt:lpwstr>
  </property>
  <property fmtid="{D5CDD505-2E9C-101B-9397-08002B2CF9AE}" pid="5" name="ContentTypeId">
    <vt:lpwstr>0x010100C61529E37F0B6844BE581A8E5E57E09C</vt:lpwstr>
  </property>
  <property fmtid="{D5CDD505-2E9C-101B-9397-08002B2CF9AE}" pid="6" name="MediaServiceImageTags">
    <vt:lpwstr/>
  </property>
</Properties>
</file>