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60" r:id="rId5"/>
    <p:sldMasterId id="2147483672" r:id="rId6"/>
  </p:sldMasterIdLst>
  <p:notesMasterIdLst>
    <p:notesMasterId r:id="rId32"/>
  </p:notesMasterIdLst>
  <p:sldIdLst>
    <p:sldId id="1183" r:id="rId7"/>
    <p:sldId id="1173" r:id="rId8"/>
    <p:sldId id="1184" r:id="rId9"/>
    <p:sldId id="1046" r:id="rId10"/>
    <p:sldId id="1126" r:id="rId11"/>
    <p:sldId id="1185" r:id="rId12"/>
    <p:sldId id="1191" r:id="rId13"/>
    <p:sldId id="1134" r:id="rId14"/>
    <p:sldId id="1107" r:id="rId15"/>
    <p:sldId id="1177" r:id="rId16"/>
    <p:sldId id="1132" r:id="rId17"/>
    <p:sldId id="1133" r:id="rId18"/>
    <p:sldId id="1136" r:id="rId19"/>
    <p:sldId id="1142" r:id="rId20"/>
    <p:sldId id="1168" r:id="rId21"/>
    <p:sldId id="1169" r:id="rId22"/>
    <p:sldId id="1192" r:id="rId23"/>
    <p:sldId id="1189" r:id="rId24"/>
    <p:sldId id="1190" r:id="rId25"/>
    <p:sldId id="1187" r:id="rId26"/>
    <p:sldId id="1193" r:id="rId27"/>
    <p:sldId id="1178" r:id="rId28"/>
    <p:sldId id="1166" r:id="rId29"/>
    <p:sldId id="1154" r:id="rId30"/>
    <p:sldId id="262"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40B61D2-2C4A-46C4-84FA-4246F30F74D8}" v="34" dt="2025-02-06T21:36:43.30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p:restoredTop sz="83662"/>
  </p:normalViewPr>
  <p:slideViewPr>
    <p:cSldViewPr snapToGrid="0">
      <p:cViewPr varScale="1">
        <p:scale>
          <a:sx n="107" d="100"/>
          <a:sy n="107" d="100"/>
        </p:scale>
        <p:origin x="714"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21" Type="http://schemas.openxmlformats.org/officeDocument/2006/relationships/slide" Target="slides/slide15.xml"/><Relationship Id="rId34" Type="http://schemas.openxmlformats.org/officeDocument/2006/relationships/viewProps" Target="view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presProps" Target="presProps.xml"/><Relationship Id="rId38"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notesMaster" Target="notesMasters/notesMaster1.xml"/><Relationship Id="rId37" Type="http://schemas.microsoft.com/office/2016/11/relationships/changesInfo" Target="changesInfos/changesInfo1.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tableStyles" Target="tableStyle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theme" Target="theme/theme1.xml"/><Relationship Id="rId8" Type="http://schemas.openxmlformats.org/officeDocument/2006/relationships/slide" Target="slides/slide2.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erry Sypkens" userId="50b5d4a2-da21-4ddc-9fa6-3b69f0ed7855" providerId="ADAL" clId="{D40B61D2-2C4A-46C4-84FA-4246F30F74D8}"/>
    <pc:docChg chg="undo custSel modSld">
      <pc:chgData name="Jerry Sypkens" userId="50b5d4a2-da21-4ddc-9fa6-3b69f0ed7855" providerId="ADAL" clId="{D40B61D2-2C4A-46C4-84FA-4246F30F74D8}" dt="2025-02-06T21:36:43.303" v="63" actId="478"/>
      <pc:docMkLst>
        <pc:docMk/>
      </pc:docMkLst>
      <pc:sldChg chg="delSp modSp mod">
        <pc:chgData name="Jerry Sypkens" userId="50b5d4a2-da21-4ddc-9fa6-3b69f0ed7855" providerId="ADAL" clId="{D40B61D2-2C4A-46C4-84FA-4246F30F74D8}" dt="2025-02-06T21:36:06.750" v="45" actId="478"/>
        <pc:sldMkLst>
          <pc:docMk/>
          <pc:sldMk cId="0" sldId="262"/>
        </pc:sldMkLst>
        <pc:picChg chg="del">
          <ac:chgData name="Jerry Sypkens" userId="50b5d4a2-da21-4ddc-9fa6-3b69f0ed7855" providerId="ADAL" clId="{D40B61D2-2C4A-46C4-84FA-4246F30F74D8}" dt="2025-02-06T21:36:01.471" v="34" actId="478"/>
          <ac:picMkLst>
            <pc:docMk/>
            <pc:sldMk cId="0" sldId="262"/>
            <ac:picMk id="4" creationId="{12DFC113-E9DF-4659-C048-BDDE13DCE82E}"/>
          </ac:picMkLst>
        </pc:picChg>
        <pc:picChg chg="del">
          <ac:chgData name="Jerry Sypkens" userId="50b5d4a2-da21-4ddc-9fa6-3b69f0ed7855" providerId="ADAL" clId="{D40B61D2-2C4A-46C4-84FA-4246F30F74D8}" dt="2025-02-06T21:35:59.828" v="31" actId="478"/>
          <ac:picMkLst>
            <pc:docMk/>
            <pc:sldMk cId="0" sldId="262"/>
            <ac:picMk id="5" creationId="{D0CB47E1-6204-364E-C73B-07A2368AD86D}"/>
          </ac:picMkLst>
        </pc:picChg>
        <pc:picChg chg="del mod">
          <ac:chgData name="Jerry Sypkens" userId="50b5d4a2-da21-4ddc-9fa6-3b69f0ed7855" providerId="ADAL" clId="{D40B61D2-2C4A-46C4-84FA-4246F30F74D8}" dt="2025-02-06T21:36:04.742" v="40" actId="478"/>
          <ac:picMkLst>
            <pc:docMk/>
            <pc:sldMk cId="0" sldId="262"/>
            <ac:picMk id="7" creationId="{4E00E228-33BA-7EB6-0D53-C00FD896E12C}"/>
          </ac:picMkLst>
        </pc:picChg>
        <pc:picChg chg="del">
          <ac:chgData name="Jerry Sypkens" userId="50b5d4a2-da21-4ddc-9fa6-3b69f0ed7855" providerId="ADAL" clId="{D40B61D2-2C4A-46C4-84FA-4246F30F74D8}" dt="2025-02-06T21:36:03.265" v="36" actId="478"/>
          <ac:picMkLst>
            <pc:docMk/>
            <pc:sldMk cId="0" sldId="262"/>
            <ac:picMk id="9" creationId="{682EBCF8-90D6-264A-77E5-CE59913F6215}"/>
          </ac:picMkLst>
        </pc:picChg>
        <pc:picChg chg="del">
          <ac:chgData name="Jerry Sypkens" userId="50b5d4a2-da21-4ddc-9fa6-3b69f0ed7855" providerId="ADAL" clId="{D40B61D2-2C4A-46C4-84FA-4246F30F74D8}" dt="2025-02-06T21:36:03.765" v="37" actId="478"/>
          <ac:picMkLst>
            <pc:docMk/>
            <pc:sldMk cId="0" sldId="262"/>
            <ac:picMk id="10" creationId="{734B7FD5-835A-1B63-F373-AA5C194C8633}"/>
          </ac:picMkLst>
        </pc:picChg>
        <pc:picChg chg="del">
          <ac:chgData name="Jerry Sypkens" userId="50b5d4a2-da21-4ddc-9fa6-3b69f0ed7855" providerId="ADAL" clId="{D40B61D2-2C4A-46C4-84FA-4246F30F74D8}" dt="2025-02-06T21:36:06.750" v="45" actId="478"/>
          <ac:picMkLst>
            <pc:docMk/>
            <pc:sldMk cId="0" sldId="262"/>
            <ac:picMk id="11" creationId="{1F184C00-1268-0B03-6BCC-03062E96156B}"/>
          </ac:picMkLst>
        </pc:picChg>
        <pc:picChg chg="del">
          <ac:chgData name="Jerry Sypkens" userId="50b5d4a2-da21-4ddc-9fa6-3b69f0ed7855" providerId="ADAL" clId="{D40B61D2-2C4A-46C4-84FA-4246F30F74D8}" dt="2025-02-06T21:36:04.184" v="38" actId="478"/>
          <ac:picMkLst>
            <pc:docMk/>
            <pc:sldMk cId="0" sldId="262"/>
            <ac:picMk id="12" creationId="{AF6664BC-1F14-F8C6-AA81-9AC5A5CE4BC5}"/>
          </ac:picMkLst>
        </pc:picChg>
        <pc:picChg chg="del">
          <ac:chgData name="Jerry Sypkens" userId="50b5d4a2-da21-4ddc-9fa6-3b69f0ed7855" providerId="ADAL" clId="{D40B61D2-2C4A-46C4-84FA-4246F30F74D8}" dt="2025-02-06T21:36:00.978" v="33" actId="478"/>
          <ac:picMkLst>
            <pc:docMk/>
            <pc:sldMk cId="0" sldId="262"/>
            <ac:picMk id="13" creationId="{8BD5541E-2E61-5BD9-5086-C5095D9977FB}"/>
          </ac:picMkLst>
        </pc:picChg>
        <pc:picChg chg="del">
          <ac:chgData name="Jerry Sypkens" userId="50b5d4a2-da21-4ddc-9fa6-3b69f0ed7855" providerId="ADAL" clId="{D40B61D2-2C4A-46C4-84FA-4246F30F74D8}" dt="2025-02-06T21:36:00.521" v="32" actId="478"/>
          <ac:picMkLst>
            <pc:docMk/>
            <pc:sldMk cId="0" sldId="262"/>
            <ac:picMk id="14" creationId="{8D77F015-E33F-790F-E1A1-BAD845B4BF26}"/>
          </ac:picMkLst>
        </pc:picChg>
        <pc:picChg chg="del mod">
          <ac:chgData name="Jerry Sypkens" userId="50b5d4a2-da21-4ddc-9fa6-3b69f0ed7855" providerId="ADAL" clId="{D40B61D2-2C4A-46C4-84FA-4246F30F74D8}" dt="2025-02-06T21:36:06.146" v="44" actId="478"/>
          <ac:picMkLst>
            <pc:docMk/>
            <pc:sldMk cId="0" sldId="262"/>
            <ac:picMk id="15" creationId="{C83640AF-4110-4B1A-AF83-A9FEAD85C027}"/>
          </ac:picMkLst>
        </pc:picChg>
        <pc:picChg chg="del">
          <ac:chgData name="Jerry Sypkens" userId="50b5d4a2-da21-4ddc-9fa6-3b69f0ed7855" providerId="ADAL" clId="{D40B61D2-2C4A-46C4-84FA-4246F30F74D8}" dt="2025-02-06T21:36:02.341" v="35" actId="478"/>
          <ac:picMkLst>
            <pc:docMk/>
            <pc:sldMk cId="0" sldId="262"/>
            <ac:picMk id="16" creationId="{7C8DC342-E39D-C41A-DA37-1D6CFD3D5A71}"/>
          </ac:picMkLst>
        </pc:picChg>
        <pc:picChg chg="del">
          <ac:chgData name="Jerry Sypkens" userId="50b5d4a2-da21-4ddc-9fa6-3b69f0ed7855" providerId="ADAL" clId="{D40B61D2-2C4A-46C4-84FA-4246F30F74D8}" dt="2025-02-06T21:36:05.261" v="41" actId="478"/>
          <ac:picMkLst>
            <pc:docMk/>
            <pc:sldMk cId="0" sldId="262"/>
            <ac:picMk id="17" creationId="{D811EC51-69BD-AEA2-211A-7BDEFC70BAE2}"/>
          </ac:picMkLst>
        </pc:picChg>
        <pc:picChg chg="del">
          <ac:chgData name="Jerry Sypkens" userId="50b5d4a2-da21-4ddc-9fa6-3b69f0ed7855" providerId="ADAL" clId="{D40B61D2-2C4A-46C4-84FA-4246F30F74D8}" dt="2025-02-06T21:36:05.686" v="42" actId="478"/>
          <ac:picMkLst>
            <pc:docMk/>
            <pc:sldMk cId="0" sldId="262"/>
            <ac:picMk id="18" creationId="{D0D8AE95-E347-D6EE-3F93-FBC8D6F2F374}"/>
          </ac:picMkLst>
        </pc:picChg>
      </pc:sldChg>
      <pc:sldChg chg="delSp mod">
        <pc:chgData name="Jerry Sypkens" userId="50b5d4a2-da21-4ddc-9fa6-3b69f0ed7855" providerId="ADAL" clId="{D40B61D2-2C4A-46C4-84FA-4246F30F74D8}" dt="2025-02-06T21:27:16.149" v="7" actId="478"/>
        <pc:sldMkLst>
          <pc:docMk/>
          <pc:sldMk cId="1765403867" sldId="1046"/>
        </pc:sldMkLst>
        <pc:picChg chg="del">
          <ac:chgData name="Jerry Sypkens" userId="50b5d4a2-da21-4ddc-9fa6-3b69f0ed7855" providerId="ADAL" clId="{D40B61D2-2C4A-46C4-84FA-4246F30F74D8}" dt="2025-02-06T21:27:15.710" v="6" actId="478"/>
          <ac:picMkLst>
            <pc:docMk/>
            <pc:sldMk cId="1765403867" sldId="1046"/>
            <ac:picMk id="14" creationId="{934D9220-068D-999B-7579-AE2E0B9A3B3F}"/>
          </ac:picMkLst>
        </pc:picChg>
        <pc:picChg chg="del">
          <ac:chgData name="Jerry Sypkens" userId="50b5d4a2-da21-4ddc-9fa6-3b69f0ed7855" providerId="ADAL" clId="{D40B61D2-2C4A-46C4-84FA-4246F30F74D8}" dt="2025-02-06T21:27:14.187" v="3" actId="478"/>
          <ac:picMkLst>
            <pc:docMk/>
            <pc:sldMk cId="1765403867" sldId="1046"/>
            <ac:picMk id="15" creationId="{47FF6FBF-A791-FC4B-8301-5E9522279C2F}"/>
          </ac:picMkLst>
        </pc:picChg>
        <pc:picChg chg="del">
          <ac:chgData name="Jerry Sypkens" userId="50b5d4a2-da21-4ddc-9fa6-3b69f0ed7855" providerId="ADAL" clId="{D40B61D2-2C4A-46C4-84FA-4246F30F74D8}" dt="2025-02-06T21:27:13.710" v="2" actId="478"/>
          <ac:picMkLst>
            <pc:docMk/>
            <pc:sldMk cId="1765403867" sldId="1046"/>
            <ac:picMk id="18" creationId="{7D5BB47B-3AFC-7C49-A263-9AC7BAC7832E}"/>
          </ac:picMkLst>
        </pc:picChg>
        <pc:picChg chg="del">
          <ac:chgData name="Jerry Sypkens" userId="50b5d4a2-da21-4ddc-9fa6-3b69f0ed7855" providerId="ADAL" clId="{D40B61D2-2C4A-46C4-84FA-4246F30F74D8}" dt="2025-02-06T21:27:15.157" v="5" actId="478"/>
          <ac:picMkLst>
            <pc:docMk/>
            <pc:sldMk cId="1765403867" sldId="1046"/>
            <ac:picMk id="25" creationId="{69F28941-B639-5E4E-8705-BA7083E14853}"/>
          </ac:picMkLst>
        </pc:picChg>
        <pc:picChg chg="del">
          <ac:chgData name="Jerry Sypkens" userId="50b5d4a2-da21-4ddc-9fa6-3b69f0ed7855" providerId="ADAL" clId="{D40B61D2-2C4A-46C4-84FA-4246F30F74D8}" dt="2025-02-06T21:27:14.674" v="4" actId="478"/>
          <ac:picMkLst>
            <pc:docMk/>
            <pc:sldMk cId="1765403867" sldId="1046"/>
            <ac:picMk id="16388" creationId="{57EB9783-1D9A-503B-422E-1AD150D27ACA}"/>
          </ac:picMkLst>
        </pc:picChg>
        <pc:picChg chg="del">
          <ac:chgData name="Jerry Sypkens" userId="50b5d4a2-da21-4ddc-9fa6-3b69f0ed7855" providerId="ADAL" clId="{D40B61D2-2C4A-46C4-84FA-4246F30F74D8}" dt="2025-02-06T21:27:16.149" v="7" actId="478"/>
          <ac:picMkLst>
            <pc:docMk/>
            <pc:sldMk cId="1765403867" sldId="1046"/>
            <ac:picMk id="16394" creationId="{9828C4A6-337D-89C5-C1DC-EEB01BE85B6E}"/>
          </ac:picMkLst>
        </pc:picChg>
      </pc:sldChg>
      <pc:sldChg chg="delSp">
        <pc:chgData name="Jerry Sypkens" userId="50b5d4a2-da21-4ddc-9fa6-3b69f0ed7855" providerId="ADAL" clId="{D40B61D2-2C4A-46C4-84FA-4246F30F74D8}" dt="2025-02-06T21:28:02.501" v="12" actId="478"/>
        <pc:sldMkLst>
          <pc:docMk/>
          <pc:sldMk cId="3668820552" sldId="1107"/>
        </pc:sldMkLst>
        <pc:picChg chg="del">
          <ac:chgData name="Jerry Sypkens" userId="50b5d4a2-da21-4ddc-9fa6-3b69f0ed7855" providerId="ADAL" clId="{D40B61D2-2C4A-46C4-84FA-4246F30F74D8}" dt="2025-02-06T21:28:02.501" v="12" actId="478"/>
          <ac:picMkLst>
            <pc:docMk/>
            <pc:sldMk cId="3668820552" sldId="1107"/>
            <ac:picMk id="5" creationId="{30905A6E-B4B4-6FAC-B68C-BF756C89F7BB}"/>
          </ac:picMkLst>
        </pc:picChg>
      </pc:sldChg>
      <pc:sldChg chg="delSp mod">
        <pc:chgData name="Jerry Sypkens" userId="50b5d4a2-da21-4ddc-9fa6-3b69f0ed7855" providerId="ADAL" clId="{D40B61D2-2C4A-46C4-84FA-4246F30F74D8}" dt="2025-02-06T21:27:19.098" v="8" actId="478"/>
        <pc:sldMkLst>
          <pc:docMk/>
          <pc:sldMk cId="2579175304" sldId="1126"/>
        </pc:sldMkLst>
        <pc:grpChg chg="del">
          <ac:chgData name="Jerry Sypkens" userId="50b5d4a2-da21-4ddc-9fa6-3b69f0ed7855" providerId="ADAL" clId="{D40B61D2-2C4A-46C4-84FA-4246F30F74D8}" dt="2025-02-06T21:27:19.098" v="8" actId="478"/>
          <ac:grpSpMkLst>
            <pc:docMk/>
            <pc:sldMk cId="2579175304" sldId="1126"/>
            <ac:grpSpMk id="12" creationId="{EAEF0DD8-90A7-729A-39A4-12DF9D3892D4}"/>
          </ac:grpSpMkLst>
        </pc:grpChg>
      </pc:sldChg>
      <pc:sldChg chg="delSp modSp mod">
        <pc:chgData name="Jerry Sypkens" userId="50b5d4a2-da21-4ddc-9fa6-3b69f0ed7855" providerId="ADAL" clId="{D40B61D2-2C4A-46C4-84FA-4246F30F74D8}" dt="2025-02-06T21:36:36.029" v="56" actId="478"/>
        <pc:sldMkLst>
          <pc:docMk/>
          <pc:sldMk cId="401503002" sldId="1132"/>
        </pc:sldMkLst>
        <pc:spChg chg="del">
          <ac:chgData name="Jerry Sypkens" userId="50b5d4a2-da21-4ddc-9fa6-3b69f0ed7855" providerId="ADAL" clId="{D40B61D2-2C4A-46C4-84FA-4246F30F74D8}" dt="2025-02-06T21:29:45.007" v="15" actId="478"/>
          <ac:spMkLst>
            <pc:docMk/>
            <pc:sldMk cId="401503002" sldId="1132"/>
            <ac:spMk id="5" creationId="{4D2495A9-60B0-43C3-3EB2-D7E419CB4D88}"/>
          </ac:spMkLst>
        </pc:spChg>
        <pc:spChg chg="del">
          <ac:chgData name="Jerry Sypkens" userId="50b5d4a2-da21-4ddc-9fa6-3b69f0ed7855" providerId="ADAL" clId="{D40B61D2-2C4A-46C4-84FA-4246F30F74D8}" dt="2025-02-06T21:29:45.531" v="16" actId="478"/>
          <ac:spMkLst>
            <pc:docMk/>
            <pc:sldMk cId="401503002" sldId="1132"/>
            <ac:spMk id="6" creationId="{F5E3CA7D-EBD7-DB7C-C25A-AAF96518C644}"/>
          </ac:spMkLst>
        </pc:spChg>
        <pc:spChg chg="del">
          <ac:chgData name="Jerry Sypkens" userId="50b5d4a2-da21-4ddc-9fa6-3b69f0ed7855" providerId="ADAL" clId="{D40B61D2-2C4A-46C4-84FA-4246F30F74D8}" dt="2025-02-06T21:29:46.059" v="17" actId="478"/>
          <ac:spMkLst>
            <pc:docMk/>
            <pc:sldMk cId="401503002" sldId="1132"/>
            <ac:spMk id="7" creationId="{D0A2A82D-7201-F62C-3E80-C026561248DB}"/>
          </ac:spMkLst>
        </pc:spChg>
        <pc:picChg chg="del">
          <ac:chgData name="Jerry Sypkens" userId="50b5d4a2-da21-4ddc-9fa6-3b69f0ed7855" providerId="ADAL" clId="{D40B61D2-2C4A-46C4-84FA-4246F30F74D8}" dt="2025-02-06T21:29:47.142" v="18" actId="478"/>
          <ac:picMkLst>
            <pc:docMk/>
            <pc:sldMk cId="401503002" sldId="1132"/>
            <ac:picMk id="4" creationId="{20DB4B13-533A-CECA-608C-3B9BC2EAC23C}"/>
          </ac:picMkLst>
        </pc:picChg>
        <pc:picChg chg="del">
          <ac:chgData name="Jerry Sypkens" userId="50b5d4a2-da21-4ddc-9fa6-3b69f0ed7855" providerId="ADAL" clId="{D40B61D2-2C4A-46C4-84FA-4246F30F74D8}" dt="2025-02-06T21:36:36.029" v="56" actId="478"/>
          <ac:picMkLst>
            <pc:docMk/>
            <pc:sldMk cId="401503002" sldId="1132"/>
            <ac:picMk id="28" creationId="{2E4D4D4C-E859-BB4F-847F-8F4C77A3A7C3}"/>
          </ac:picMkLst>
        </pc:picChg>
        <pc:cxnChg chg="mod">
          <ac:chgData name="Jerry Sypkens" userId="50b5d4a2-da21-4ddc-9fa6-3b69f0ed7855" providerId="ADAL" clId="{D40B61D2-2C4A-46C4-84FA-4246F30F74D8}" dt="2025-02-06T21:29:46.059" v="17" actId="478"/>
          <ac:cxnSpMkLst>
            <pc:docMk/>
            <pc:sldMk cId="401503002" sldId="1132"/>
            <ac:cxnSpMk id="14" creationId="{FD493B1E-B8E3-D7AE-6AF6-96272C73E41C}"/>
          </ac:cxnSpMkLst>
        </pc:cxnChg>
      </pc:sldChg>
      <pc:sldChg chg="delSp">
        <pc:chgData name="Jerry Sypkens" userId="50b5d4a2-da21-4ddc-9fa6-3b69f0ed7855" providerId="ADAL" clId="{D40B61D2-2C4A-46C4-84FA-4246F30F74D8}" dt="2025-02-06T21:27:54.170" v="11" actId="478"/>
        <pc:sldMkLst>
          <pc:docMk/>
          <pc:sldMk cId="2465299771" sldId="1134"/>
        </pc:sldMkLst>
        <pc:picChg chg="del">
          <ac:chgData name="Jerry Sypkens" userId="50b5d4a2-da21-4ddc-9fa6-3b69f0ed7855" providerId="ADAL" clId="{D40B61D2-2C4A-46C4-84FA-4246F30F74D8}" dt="2025-02-06T21:27:53.635" v="10" actId="478"/>
          <ac:picMkLst>
            <pc:docMk/>
            <pc:sldMk cId="2465299771" sldId="1134"/>
            <ac:picMk id="4" creationId="{2D3B03DB-FE09-8BBC-470E-A920B62B5E57}"/>
          </ac:picMkLst>
        </pc:picChg>
        <pc:picChg chg="del">
          <ac:chgData name="Jerry Sypkens" userId="50b5d4a2-da21-4ddc-9fa6-3b69f0ed7855" providerId="ADAL" clId="{D40B61D2-2C4A-46C4-84FA-4246F30F74D8}" dt="2025-02-06T21:27:54.170" v="11" actId="478"/>
          <ac:picMkLst>
            <pc:docMk/>
            <pc:sldMk cId="2465299771" sldId="1134"/>
            <ac:picMk id="5" creationId="{27271019-BF4E-D639-1BCA-324BE1EEEF1C}"/>
          </ac:picMkLst>
        </pc:picChg>
      </pc:sldChg>
      <pc:sldChg chg="addSp delSp mod addAnim delAnim">
        <pc:chgData name="Jerry Sypkens" userId="50b5d4a2-da21-4ddc-9fa6-3b69f0ed7855" providerId="ADAL" clId="{D40B61D2-2C4A-46C4-84FA-4246F30F74D8}" dt="2025-02-06T21:36:32.877" v="55" actId="478"/>
        <pc:sldMkLst>
          <pc:docMk/>
          <pc:sldMk cId="3956450182" sldId="1142"/>
        </pc:sldMkLst>
        <pc:picChg chg="add del">
          <ac:chgData name="Jerry Sypkens" userId="50b5d4a2-da21-4ddc-9fa6-3b69f0ed7855" providerId="ADAL" clId="{D40B61D2-2C4A-46C4-84FA-4246F30F74D8}" dt="2025-02-06T21:33:50.676" v="23" actId="478"/>
          <ac:picMkLst>
            <pc:docMk/>
            <pc:sldMk cId="3956450182" sldId="1142"/>
            <ac:picMk id="24" creationId="{56DC5F6A-CD17-8432-5417-392B52E45B89}"/>
          </ac:picMkLst>
        </pc:picChg>
        <pc:picChg chg="del">
          <ac:chgData name="Jerry Sypkens" userId="50b5d4a2-da21-4ddc-9fa6-3b69f0ed7855" providerId="ADAL" clId="{D40B61D2-2C4A-46C4-84FA-4246F30F74D8}" dt="2025-02-06T21:36:32.149" v="53" actId="478"/>
          <ac:picMkLst>
            <pc:docMk/>
            <pc:sldMk cId="3956450182" sldId="1142"/>
            <ac:picMk id="52" creationId="{684FA4D8-FC70-BA9A-1DDA-51CC61B4B94D}"/>
          </ac:picMkLst>
        </pc:picChg>
        <pc:picChg chg="del">
          <ac:chgData name="Jerry Sypkens" userId="50b5d4a2-da21-4ddc-9fa6-3b69f0ed7855" providerId="ADAL" clId="{D40B61D2-2C4A-46C4-84FA-4246F30F74D8}" dt="2025-02-06T21:36:32.530" v="54" actId="478"/>
          <ac:picMkLst>
            <pc:docMk/>
            <pc:sldMk cId="3956450182" sldId="1142"/>
            <ac:picMk id="53" creationId="{A7F88FC2-698E-E83B-22EF-72436628E300}"/>
          </ac:picMkLst>
        </pc:picChg>
        <pc:picChg chg="del">
          <ac:chgData name="Jerry Sypkens" userId="50b5d4a2-da21-4ddc-9fa6-3b69f0ed7855" providerId="ADAL" clId="{D40B61D2-2C4A-46C4-84FA-4246F30F74D8}" dt="2025-02-06T21:36:32.877" v="55" actId="478"/>
          <ac:picMkLst>
            <pc:docMk/>
            <pc:sldMk cId="3956450182" sldId="1142"/>
            <ac:picMk id="54" creationId="{11934845-7A01-C3B6-DE35-E9F300CE3E14}"/>
          </ac:picMkLst>
        </pc:picChg>
        <pc:picChg chg="add del">
          <ac:chgData name="Jerry Sypkens" userId="50b5d4a2-da21-4ddc-9fa6-3b69f0ed7855" providerId="ADAL" clId="{D40B61D2-2C4A-46C4-84FA-4246F30F74D8}" dt="2025-02-06T21:33:51.915" v="24" actId="478"/>
          <ac:picMkLst>
            <pc:docMk/>
            <pc:sldMk cId="3956450182" sldId="1142"/>
            <ac:picMk id="63" creationId="{F6B71020-0ADC-BCC6-ED6B-802FCAF49647}"/>
          </ac:picMkLst>
        </pc:picChg>
      </pc:sldChg>
      <pc:sldChg chg="delSp mod">
        <pc:chgData name="Jerry Sypkens" userId="50b5d4a2-da21-4ddc-9fa6-3b69f0ed7855" providerId="ADAL" clId="{D40B61D2-2C4A-46C4-84FA-4246F30F74D8}" dt="2025-02-06T21:35:31.530" v="30" actId="478"/>
        <pc:sldMkLst>
          <pc:docMk/>
          <pc:sldMk cId="514361568" sldId="1154"/>
        </pc:sldMkLst>
        <pc:picChg chg="del">
          <ac:chgData name="Jerry Sypkens" userId="50b5d4a2-da21-4ddc-9fa6-3b69f0ed7855" providerId="ADAL" clId="{D40B61D2-2C4A-46C4-84FA-4246F30F74D8}" dt="2025-02-06T21:35:31.530" v="30" actId="478"/>
          <ac:picMkLst>
            <pc:docMk/>
            <pc:sldMk cId="514361568" sldId="1154"/>
            <ac:picMk id="7" creationId="{E039013E-4F89-1BBD-CF86-25BEACA012D5}"/>
          </ac:picMkLst>
        </pc:picChg>
      </pc:sldChg>
      <pc:sldChg chg="delSp mod">
        <pc:chgData name="Jerry Sypkens" userId="50b5d4a2-da21-4ddc-9fa6-3b69f0ed7855" providerId="ADAL" clId="{D40B61D2-2C4A-46C4-84FA-4246F30F74D8}" dt="2025-02-06T21:27:00.657" v="0" actId="478"/>
        <pc:sldMkLst>
          <pc:docMk/>
          <pc:sldMk cId="1301927091" sldId="1173"/>
        </pc:sldMkLst>
        <pc:picChg chg="del">
          <ac:chgData name="Jerry Sypkens" userId="50b5d4a2-da21-4ddc-9fa6-3b69f0ed7855" providerId="ADAL" clId="{D40B61D2-2C4A-46C4-84FA-4246F30F74D8}" dt="2025-02-06T21:27:00.657" v="0" actId="478"/>
          <ac:picMkLst>
            <pc:docMk/>
            <pc:sldMk cId="1301927091" sldId="1173"/>
            <ac:picMk id="5" creationId="{1E172B71-FE97-98A8-F941-5FBAF11F11DC}"/>
          </ac:picMkLst>
        </pc:picChg>
      </pc:sldChg>
      <pc:sldChg chg="delSp">
        <pc:chgData name="Jerry Sypkens" userId="50b5d4a2-da21-4ddc-9fa6-3b69f0ed7855" providerId="ADAL" clId="{D40B61D2-2C4A-46C4-84FA-4246F30F74D8}" dt="2025-02-06T21:29:42.354" v="14" actId="478"/>
        <pc:sldMkLst>
          <pc:docMk/>
          <pc:sldMk cId="3059629355" sldId="1177"/>
        </pc:sldMkLst>
        <pc:picChg chg="del">
          <ac:chgData name="Jerry Sypkens" userId="50b5d4a2-da21-4ddc-9fa6-3b69f0ed7855" providerId="ADAL" clId="{D40B61D2-2C4A-46C4-84FA-4246F30F74D8}" dt="2025-02-06T21:29:41.792" v="13" actId="478"/>
          <ac:picMkLst>
            <pc:docMk/>
            <pc:sldMk cId="3059629355" sldId="1177"/>
            <ac:picMk id="2052" creationId="{9F9B9323-C5C2-4189-144D-8D8CA958D175}"/>
          </ac:picMkLst>
        </pc:picChg>
        <pc:picChg chg="del">
          <ac:chgData name="Jerry Sypkens" userId="50b5d4a2-da21-4ddc-9fa6-3b69f0ed7855" providerId="ADAL" clId="{D40B61D2-2C4A-46C4-84FA-4246F30F74D8}" dt="2025-02-06T21:29:42.354" v="14" actId="478"/>
          <ac:picMkLst>
            <pc:docMk/>
            <pc:sldMk cId="3059629355" sldId="1177"/>
            <ac:picMk id="2054" creationId="{697ED8E5-21DE-F9E2-4EB1-95A53402AFEC}"/>
          </ac:picMkLst>
        </pc:picChg>
      </pc:sldChg>
      <pc:sldChg chg="delSp mod">
        <pc:chgData name="Jerry Sypkens" userId="50b5d4a2-da21-4ddc-9fa6-3b69f0ed7855" providerId="ADAL" clId="{D40B61D2-2C4A-46C4-84FA-4246F30F74D8}" dt="2025-02-06T21:36:21.270" v="49" actId="478"/>
        <pc:sldMkLst>
          <pc:docMk/>
          <pc:sldMk cId="1982793017" sldId="1178"/>
        </pc:sldMkLst>
        <pc:picChg chg="del">
          <ac:chgData name="Jerry Sypkens" userId="50b5d4a2-da21-4ddc-9fa6-3b69f0ed7855" providerId="ADAL" clId="{D40B61D2-2C4A-46C4-84FA-4246F30F74D8}" dt="2025-02-06T21:36:19.788" v="46" actId="478"/>
          <ac:picMkLst>
            <pc:docMk/>
            <pc:sldMk cId="1982793017" sldId="1178"/>
            <ac:picMk id="6" creationId="{2671FB2D-5F56-7EF1-725D-E4A9E35BAD65}"/>
          </ac:picMkLst>
        </pc:picChg>
        <pc:picChg chg="del">
          <ac:chgData name="Jerry Sypkens" userId="50b5d4a2-da21-4ddc-9fa6-3b69f0ed7855" providerId="ADAL" clId="{D40B61D2-2C4A-46C4-84FA-4246F30F74D8}" dt="2025-02-06T21:35:28.429" v="29" actId="478"/>
          <ac:picMkLst>
            <pc:docMk/>
            <pc:sldMk cId="1982793017" sldId="1178"/>
            <ac:picMk id="7" creationId="{95997D2D-7B27-21AD-E201-7A87C2BA02FA}"/>
          </ac:picMkLst>
        </pc:picChg>
        <pc:picChg chg="del">
          <ac:chgData name="Jerry Sypkens" userId="50b5d4a2-da21-4ddc-9fa6-3b69f0ed7855" providerId="ADAL" clId="{D40B61D2-2C4A-46C4-84FA-4246F30F74D8}" dt="2025-02-06T21:36:20.564" v="47" actId="478"/>
          <ac:picMkLst>
            <pc:docMk/>
            <pc:sldMk cId="1982793017" sldId="1178"/>
            <ac:picMk id="8" creationId="{74E07AAC-E63C-362B-1C67-D2AF84335E11}"/>
          </ac:picMkLst>
        </pc:picChg>
        <pc:picChg chg="del">
          <ac:chgData name="Jerry Sypkens" userId="50b5d4a2-da21-4ddc-9fa6-3b69f0ed7855" providerId="ADAL" clId="{D40B61D2-2C4A-46C4-84FA-4246F30F74D8}" dt="2025-02-06T21:36:21.270" v="49" actId="478"/>
          <ac:picMkLst>
            <pc:docMk/>
            <pc:sldMk cId="1982793017" sldId="1178"/>
            <ac:picMk id="9" creationId="{C49CDF57-3A6D-5B25-9A81-0B355E33B94D}"/>
          </ac:picMkLst>
        </pc:picChg>
        <pc:picChg chg="del">
          <ac:chgData name="Jerry Sypkens" userId="50b5d4a2-da21-4ddc-9fa6-3b69f0ed7855" providerId="ADAL" clId="{D40B61D2-2C4A-46C4-84FA-4246F30F74D8}" dt="2025-02-06T21:36:20.947" v="48" actId="478"/>
          <ac:picMkLst>
            <pc:docMk/>
            <pc:sldMk cId="1982793017" sldId="1178"/>
            <ac:picMk id="10" creationId="{EE7F7DD3-1D1E-8CBE-B895-B3819F79E69A}"/>
          </ac:picMkLst>
        </pc:picChg>
      </pc:sldChg>
      <pc:sldChg chg="delSp mod">
        <pc:chgData name="Jerry Sypkens" userId="50b5d4a2-da21-4ddc-9fa6-3b69f0ed7855" providerId="ADAL" clId="{D40B61D2-2C4A-46C4-84FA-4246F30F74D8}" dt="2025-02-06T21:27:10.217" v="1" actId="478"/>
        <pc:sldMkLst>
          <pc:docMk/>
          <pc:sldMk cId="1070135517" sldId="1184"/>
        </pc:sldMkLst>
        <pc:picChg chg="del">
          <ac:chgData name="Jerry Sypkens" userId="50b5d4a2-da21-4ddc-9fa6-3b69f0ed7855" providerId="ADAL" clId="{D40B61D2-2C4A-46C4-84FA-4246F30F74D8}" dt="2025-02-06T21:27:10.217" v="1" actId="478"/>
          <ac:picMkLst>
            <pc:docMk/>
            <pc:sldMk cId="1070135517" sldId="1184"/>
            <ac:picMk id="14" creationId="{827B5840-2F4A-7049-6734-315E964D492F}"/>
          </ac:picMkLst>
        </pc:picChg>
      </pc:sldChg>
      <pc:sldChg chg="delSp modSp mod">
        <pc:chgData name="Jerry Sypkens" userId="50b5d4a2-da21-4ddc-9fa6-3b69f0ed7855" providerId="ADAL" clId="{D40B61D2-2C4A-46C4-84FA-4246F30F74D8}" dt="2025-02-06T21:36:43.303" v="63" actId="478"/>
        <pc:sldMkLst>
          <pc:docMk/>
          <pc:sldMk cId="855796443" sldId="1185"/>
        </pc:sldMkLst>
        <pc:picChg chg="del">
          <ac:chgData name="Jerry Sypkens" userId="50b5d4a2-da21-4ddc-9fa6-3b69f0ed7855" providerId="ADAL" clId="{D40B61D2-2C4A-46C4-84FA-4246F30F74D8}" dt="2025-02-06T21:27:46.494" v="9" actId="478"/>
          <ac:picMkLst>
            <pc:docMk/>
            <pc:sldMk cId="855796443" sldId="1185"/>
            <ac:picMk id="4" creationId="{099721DF-220F-FFAB-5AA4-E5FDA346070B}"/>
          </ac:picMkLst>
        </pc:picChg>
        <pc:picChg chg="del">
          <ac:chgData name="Jerry Sypkens" userId="50b5d4a2-da21-4ddc-9fa6-3b69f0ed7855" providerId="ADAL" clId="{D40B61D2-2C4A-46C4-84FA-4246F30F74D8}" dt="2025-02-06T21:36:43.303" v="63" actId="478"/>
          <ac:picMkLst>
            <pc:docMk/>
            <pc:sldMk cId="855796443" sldId="1185"/>
            <ac:picMk id="13" creationId="{847C1274-44DE-1345-7A97-E35385E9FE26}"/>
          </ac:picMkLst>
        </pc:picChg>
        <pc:picChg chg="del">
          <ac:chgData name="Jerry Sypkens" userId="50b5d4a2-da21-4ddc-9fa6-3b69f0ed7855" providerId="ADAL" clId="{D40B61D2-2C4A-46C4-84FA-4246F30F74D8}" dt="2025-02-06T21:36:39.284" v="57" actId="478"/>
          <ac:picMkLst>
            <pc:docMk/>
            <pc:sldMk cId="855796443" sldId="1185"/>
            <ac:picMk id="19458" creationId="{C29E1BB9-997E-1FD7-B538-50349746751F}"/>
          </ac:picMkLst>
        </pc:picChg>
        <pc:picChg chg="del">
          <ac:chgData name="Jerry Sypkens" userId="50b5d4a2-da21-4ddc-9fa6-3b69f0ed7855" providerId="ADAL" clId="{D40B61D2-2C4A-46C4-84FA-4246F30F74D8}" dt="2025-02-06T21:36:42.045" v="60" actId="478"/>
          <ac:picMkLst>
            <pc:docMk/>
            <pc:sldMk cId="855796443" sldId="1185"/>
            <ac:picMk id="19460" creationId="{0DF8D62B-2FBE-34F4-21AE-54D5A21AE3C7}"/>
          </ac:picMkLst>
        </pc:picChg>
        <pc:picChg chg="del">
          <ac:chgData name="Jerry Sypkens" userId="50b5d4a2-da21-4ddc-9fa6-3b69f0ed7855" providerId="ADAL" clId="{D40B61D2-2C4A-46C4-84FA-4246F30F74D8}" dt="2025-02-06T21:36:41.027" v="59" actId="478"/>
          <ac:picMkLst>
            <pc:docMk/>
            <pc:sldMk cId="855796443" sldId="1185"/>
            <ac:picMk id="19466" creationId="{169B9517-C6FD-EF2A-8B5A-48BB195853B2}"/>
          </ac:picMkLst>
        </pc:picChg>
        <pc:picChg chg="del mod">
          <ac:chgData name="Jerry Sypkens" userId="50b5d4a2-da21-4ddc-9fa6-3b69f0ed7855" providerId="ADAL" clId="{D40B61D2-2C4A-46C4-84FA-4246F30F74D8}" dt="2025-02-06T21:36:42.573" v="62" actId="478"/>
          <ac:picMkLst>
            <pc:docMk/>
            <pc:sldMk cId="855796443" sldId="1185"/>
            <ac:picMk id="19468" creationId="{3F235CAA-9817-2DFE-A52C-06E975D67E6A}"/>
          </ac:picMkLst>
        </pc:picChg>
        <pc:picChg chg="del">
          <ac:chgData name="Jerry Sypkens" userId="50b5d4a2-da21-4ddc-9fa6-3b69f0ed7855" providerId="ADAL" clId="{D40B61D2-2C4A-46C4-84FA-4246F30F74D8}" dt="2025-02-06T21:36:40.076" v="58" actId="478"/>
          <ac:picMkLst>
            <pc:docMk/>
            <pc:sldMk cId="855796443" sldId="1185"/>
            <ac:picMk id="19472" creationId="{D7FE0AE0-E252-D120-1D83-25E6EA30B4B7}"/>
          </ac:picMkLst>
        </pc:picChg>
      </pc:sldChg>
      <pc:sldChg chg="delSp mod">
        <pc:chgData name="Jerry Sypkens" userId="50b5d4a2-da21-4ddc-9fa6-3b69f0ed7855" providerId="ADAL" clId="{D40B61D2-2C4A-46C4-84FA-4246F30F74D8}" dt="2025-02-06T21:36:25.561" v="52" actId="478"/>
        <pc:sldMkLst>
          <pc:docMk/>
          <pc:sldMk cId="4102956655" sldId="1187"/>
        </pc:sldMkLst>
        <pc:picChg chg="del">
          <ac:chgData name="Jerry Sypkens" userId="50b5d4a2-da21-4ddc-9fa6-3b69f0ed7855" providerId="ADAL" clId="{D40B61D2-2C4A-46C4-84FA-4246F30F74D8}" dt="2025-02-06T21:36:25.561" v="52" actId="478"/>
          <ac:picMkLst>
            <pc:docMk/>
            <pc:sldMk cId="4102956655" sldId="1187"/>
            <ac:picMk id="19" creationId="{7FF9F976-9258-AEC2-9FA8-1F0D1834EF82}"/>
          </ac:picMkLst>
        </pc:picChg>
        <pc:picChg chg="del">
          <ac:chgData name="Jerry Sypkens" userId="50b5d4a2-da21-4ddc-9fa6-3b69f0ed7855" providerId="ADAL" clId="{D40B61D2-2C4A-46C4-84FA-4246F30F74D8}" dt="2025-02-06T21:36:24.915" v="51" actId="478"/>
          <ac:picMkLst>
            <pc:docMk/>
            <pc:sldMk cId="4102956655" sldId="1187"/>
            <ac:picMk id="20" creationId="{25DE75E8-CC4F-F80D-D330-6476A19B7CD8}"/>
          </ac:picMkLst>
        </pc:picChg>
        <pc:picChg chg="del">
          <ac:chgData name="Jerry Sypkens" userId="50b5d4a2-da21-4ddc-9fa6-3b69f0ed7855" providerId="ADAL" clId="{D40B61D2-2C4A-46C4-84FA-4246F30F74D8}" dt="2025-02-06T21:36:24.564" v="50" actId="478"/>
          <ac:picMkLst>
            <pc:docMk/>
            <pc:sldMk cId="4102956655" sldId="1187"/>
            <ac:picMk id="21" creationId="{92F13CC6-15AD-E9D7-7D96-54CCF7C6013E}"/>
          </ac:picMkLst>
        </pc:picChg>
      </pc:sldChg>
      <pc:sldChg chg="addSp delSp">
        <pc:chgData name="Jerry Sypkens" userId="50b5d4a2-da21-4ddc-9fa6-3b69f0ed7855" providerId="ADAL" clId="{D40B61D2-2C4A-46C4-84FA-4246F30F74D8}" dt="2025-02-06T21:35:09.965" v="27" actId="478"/>
        <pc:sldMkLst>
          <pc:docMk/>
          <pc:sldMk cId="137900752" sldId="1189"/>
        </pc:sldMkLst>
        <pc:picChg chg="add del">
          <ac:chgData name="Jerry Sypkens" userId="50b5d4a2-da21-4ddc-9fa6-3b69f0ed7855" providerId="ADAL" clId="{D40B61D2-2C4A-46C4-84FA-4246F30F74D8}" dt="2025-02-06T21:35:09.965" v="27" actId="478"/>
          <ac:picMkLst>
            <pc:docMk/>
            <pc:sldMk cId="137900752" sldId="1189"/>
            <ac:picMk id="21508" creationId="{68411FAC-2798-FB24-99D4-32EC633E7F00}"/>
          </ac:picMkLst>
        </pc:picChg>
      </pc:sldChg>
      <pc:sldChg chg="delSp mod">
        <pc:chgData name="Jerry Sypkens" userId="50b5d4a2-da21-4ddc-9fa6-3b69f0ed7855" providerId="ADAL" clId="{D40B61D2-2C4A-46C4-84FA-4246F30F74D8}" dt="2025-02-06T21:35:17.134" v="28" actId="478"/>
        <pc:sldMkLst>
          <pc:docMk/>
          <pc:sldMk cId="2599657821" sldId="1190"/>
        </pc:sldMkLst>
        <pc:picChg chg="del">
          <ac:chgData name="Jerry Sypkens" userId="50b5d4a2-da21-4ddc-9fa6-3b69f0ed7855" providerId="ADAL" clId="{D40B61D2-2C4A-46C4-84FA-4246F30F74D8}" dt="2025-02-06T21:35:17.134" v="28" actId="478"/>
          <ac:picMkLst>
            <pc:docMk/>
            <pc:sldMk cId="2599657821" sldId="1190"/>
            <ac:picMk id="4" creationId="{84D5B972-51BD-D73D-D5A9-7777D204D340}"/>
          </ac:picMkLst>
        </pc:pic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file:///\\Users\axelhm\Desktop\Article-JFW_RA.economics\Data\Tables%20article_CBA.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Users\axelhm\Desktop\Tables%20article_CBA_Data%20per%20ACRE.xlsx"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0" i="0" u="none" strike="noStrike" kern="1200" spc="0" baseline="0">
                <a:solidFill>
                  <a:schemeClr val="tx1">
                    <a:lumMod val="65000"/>
                    <a:lumOff val="35000"/>
                  </a:schemeClr>
                </a:solidFill>
                <a:latin typeface="+mn-lt"/>
                <a:ea typeface="+mn-ea"/>
                <a:cs typeface="+mn-cs"/>
              </a:defRPr>
            </a:pPr>
            <a:r>
              <a:rPr lang="es-ES_tradnl" sz="1600" b="1" i="0" u="none" strike="noStrike" kern="1200" cap="none" spc="0" baseline="0" noProof="0" dirty="0" err="1">
                <a:ln/>
                <a:solidFill>
                  <a:schemeClr val="accent4"/>
                </a:solidFill>
                <a:effectLst/>
              </a:rPr>
              <a:t>Conventional</a:t>
            </a:r>
            <a:r>
              <a:rPr lang="es-ES_tradnl" sz="1600" b="1" i="0" u="none" strike="noStrike" kern="1200" cap="none" spc="0" baseline="0" noProof="0" dirty="0">
                <a:ln/>
                <a:solidFill>
                  <a:schemeClr val="accent4"/>
                </a:solidFill>
                <a:effectLst/>
              </a:rPr>
              <a:t> </a:t>
            </a:r>
            <a:r>
              <a:rPr lang="es-ES_tradnl" sz="1600" b="1" i="0" u="none" strike="noStrike" kern="1200" cap="none" spc="0" baseline="0" noProof="0" dirty="0" err="1">
                <a:ln/>
                <a:solidFill>
                  <a:schemeClr val="accent4"/>
                </a:solidFill>
                <a:effectLst/>
              </a:rPr>
              <a:t>Scenario</a:t>
            </a:r>
            <a:r>
              <a:rPr lang="es-ES_tradnl" sz="1600" b="1" i="0" u="none" strike="noStrike" kern="1200" cap="none" spc="0" baseline="0" noProof="0" dirty="0">
                <a:ln/>
                <a:solidFill>
                  <a:schemeClr val="accent4"/>
                </a:solidFill>
                <a:effectLst/>
              </a:rPr>
              <a:t> (CV-D)</a:t>
            </a:r>
          </a:p>
          <a:p>
            <a:pPr>
              <a:defRPr sz="1600"/>
            </a:pPr>
            <a:r>
              <a:rPr lang="es-ES_tradnl" sz="1600" b="0" i="0" u="none" strike="noStrike" kern="1200" spc="0" baseline="0" noProof="0" dirty="0" err="1">
                <a:solidFill>
                  <a:prstClr val="black">
                    <a:lumMod val="65000"/>
                    <a:lumOff val="35000"/>
                  </a:prstClr>
                </a:solidFill>
              </a:rPr>
              <a:t>Annual</a:t>
            </a:r>
            <a:r>
              <a:rPr lang="es-ES_tradnl" sz="1600" b="0" i="0" u="none" strike="noStrike" kern="1200" spc="0" baseline="0" noProof="0" dirty="0">
                <a:solidFill>
                  <a:prstClr val="black">
                    <a:lumMod val="65000"/>
                    <a:lumOff val="35000"/>
                  </a:prstClr>
                </a:solidFill>
              </a:rPr>
              <a:t> </a:t>
            </a:r>
            <a:r>
              <a:rPr lang="es-ES_tradnl" sz="1600" b="0" i="0" u="none" strike="noStrike" kern="1200" spc="0" baseline="0" noProof="0" dirty="0" err="1">
                <a:solidFill>
                  <a:prstClr val="black">
                    <a:lumMod val="65000"/>
                    <a:lumOff val="35000"/>
                  </a:prstClr>
                </a:solidFill>
              </a:rPr>
              <a:t>Operational</a:t>
            </a:r>
            <a:r>
              <a:rPr lang="es-ES_tradnl" sz="1600" b="0" i="0" u="none" strike="noStrike" kern="1200" spc="0" baseline="0" noProof="0" dirty="0">
                <a:solidFill>
                  <a:prstClr val="black">
                    <a:lumMod val="65000"/>
                    <a:lumOff val="35000"/>
                  </a:prstClr>
                </a:solidFill>
              </a:rPr>
              <a:t> </a:t>
            </a:r>
            <a:r>
              <a:rPr lang="es-ES_tradnl" sz="1600" b="0" i="0" u="none" strike="noStrike" kern="1200" spc="0" baseline="0" noProof="0" dirty="0" err="1">
                <a:solidFill>
                  <a:prstClr val="black">
                    <a:lumMod val="65000"/>
                    <a:lumOff val="35000"/>
                  </a:prstClr>
                </a:solidFill>
              </a:rPr>
              <a:t>Cost</a:t>
            </a:r>
            <a:r>
              <a:rPr lang="es-ES_tradnl" sz="1600" b="0" i="0" u="none" strike="noStrike" kern="1200" spc="0" baseline="0" noProof="0" dirty="0">
                <a:solidFill>
                  <a:prstClr val="black">
                    <a:lumMod val="65000"/>
                    <a:lumOff val="35000"/>
                  </a:prstClr>
                </a:solidFill>
              </a:rPr>
              <a:t> </a:t>
            </a:r>
          </a:p>
        </c:rich>
      </c:tx>
      <c:layout>
        <c:manualLayout>
          <c:xMode val="edge"/>
          <c:yMode val="edge"/>
          <c:x val="0.49763338207046814"/>
          <c:y val="9.5650296490814052E-2"/>
        </c:manualLayout>
      </c:layout>
      <c:overlay val="0"/>
      <c:spPr>
        <a:noFill/>
        <a:ln>
          <a:noFill/>
        </a:ln>
        <a:effectLst/>
      </c:spPr>
      <c:txPr>
        <a:bodyPr rot="0" spcFirstLastPara="1" vertOverflow="ellipsis" vert="horz" wrap="square" anchor="ctr" anchorCtr="1"/>
        <a:lstStyle/>
        <a:p>
          <a:pPr>
            <a:defRPr sz="16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dLbls>
          <c:showLegendKey val="0"/>
          <c:showVal val="0"/>
          <c:showCatName val="0"/>
          <c:showSerName val="0"/>
          <c:showPercent val="1"/>
          <c:showBubbleSize val="0"/>
          <c:showLeaderLines val="0"/>
        </c:dLbls>
        <c:firstSliceAng val="0"/>
      </c:pieChart>
      <c:spPr>
        <a:noFill/>
        <a:ln>
          <a:noFill/>
        </a:ln>
        <a:effectLst/>
      </c:spPr>
    </c:plotArea>
    <c:legend>
      <c:legendPos val="b"/>
      <c:layout>
        <c:manualLayout>
          <c:xMode val="edge"/>
          <c:yMode val="edge"/>
          <c:x val="0.27290104253600622"/>
          <c:y val="0.70354861778994349"/>
          <c:w val="0.48160909120559298"/>
          <c:h val="0.28392394762151363"/>
        </c:manualLayout>
      </c:layout>
      <c:overlay val="0"/>
      <c:spPr>
        <a:noFill/>
        <a:ln>
          <a:noFill/>
        </a:ln>
        <a:effectLst/>
      </c:spPr>
      <c:txPr>
        <a:bodyPr rot="0" spcFirstLastPara="1" vertOverflow="ellipsis" vert="horz" wrap="square" anchor="t"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2013365212626658"/>
          <c:y val="0.24444894430354716"/>
          <c:w val="0.57337158062360039"/>
          <c:h val="0.75320891591755079"/>
        </c:manualLayout>
      </c:layout>
      <c:doughnutChart>
        <c:varyColors val="1"/>
        <c:ser>
          <c:idx val="0"/>
          <c:order val="0"/>
          <c:dPt>
            <c:idx val="0"/>
            <c:bubble3D val="0"/>
            <c:spPr>
              <a:gradFill>
                <a:gsLst>
                  <a:gs pos="100000">
                    <a:schemeClr val="accent2">
                      <a:lumMod val="60000"/>
                      <a:lumOff val="40000"/>
                    </a:schemeClr>
                  </a:gs>
                  <a:gs pos="0">
                    <a:schemeClr val="accent2"/>
                  </a:gs>
                </a:gsLst>
                <a:lin ang="5400000" scaled="0"/>
              </a:gradFill>
              <a:ln w="19050">
                <a:solidFill>
                  <a:schemeClr val="lt1"/>
                </a:solidFill>
              </a:ln>
              <a:effectLst/>
            </c:spPr>
            <c:extLst>
              <c:ext xmlns:c16="http://schemas.microsoft.com/office/drawing/2014/chart" uri="{C3380CC4-5D6E-409C-BE32-E72D297353CC}">
                <c16:uniqueId val="{00000001-7338-0E43-95FF-797319D71AE0}"/>
              </c:ext>
            </c:extLst>
          </c:dPt>
          <c:dPt>
            <c:idx val="1"/>
            <c:bubble3D val="0"/>
            <c:spPr>
              <a:gradFill>
                <a:gsLst>
                  <a:gs pos="100000">
                    <a:schemeClr val="accent4">
                      <a:lumMod val="60000"/>
                      <a:lumOff val="40000"/>
                    </a:schemeClr>
                  </a:gs>
                  <a:gs pos="0">
                    <a:schemeClr val="accent4"/>
                  </a:gs>
                </a:gsLst>
                <a:lin ang="5400000" scaled="0"/>
              </a:gradFill>
              <a:ln w="19050">
                <a:solidFill>
                  <a:schemeClr val="lt1"/>
                </a:solidFill>
              </a:ln>
              <a:effectLst/>
            </c:spPr>
            <c:extLst>
              <c:ext xmlns:c16="http://schemas.microsoft.com/office/drawing/2014/chart" uri="{C3380CC4-5D6E-409C-BE32-E72D297353CC}">
                <c16:uniqueId val="{00000003-7338-0E43-95FF-797319D71AE0}"/>
              </c:ext>
            </c:extLst>
          </c:dPt>
          <c:dPt>
            <c:idx val="2"/>
            <c:bubble3D val="0"/>
            <c:spPr>
              <a:gradFill>
                <a:gsLst>
                  <a:gs pos="100000">
                    <a:schemeClr val="accent6">
                      <a:lumMod val="60000"/>
                      <a:lumOff val="40000"/>
                    </a:schemeClr>
                  </a:gs>
                  <a:gs pos="0">
                    <a:schemeClr val="accent6"/>
                  </a:gs>
                </a:gsLst>
                <a:lin ang="5400000" scaled="0"/>
              </a:gradFill>
              <a:ln w="19050">
                <a:solidFill>
                  <a:schemeClr val="lt1"/>
                </a:solidFill>
              </a:ln>
              <a:effectLst/>
            </c:spPr>
            <c:extLst>
              <c:ext xmlns:c16="http://schemas.microsoft.com/office/drawing/2014/chart" uri="{C3380CC4-5D6E-409C-BE32-E72D297353CC}">
                <c16:uniqueId val="{00000005-7338-0E43-95FF-797319D71AE0}"/>
              </c:ext>
            </c:extLst>
          </c:dPt>
          <c:dPt>
            <c:idx val="3"/>
            <c:bubble3D val="0"/>
            <c:spPr>
              <a:solidFill>
                <a:srgbClr val="FF9300"/>
              </a:solidFill>
              <a:ln w="19050">
                <a:solidFill>
                  <a:schemeClr val="lt1"/>
                </a:solidFill>
              </a:ln>
              <a:effectLst/>
            </c:spPr>
            <c:extLst>
              <c:ext xmlns:c16="http://schemas.microsoft.com/office/drawing/2014/chart" uri="{C3380CC4-5D6E-409C-BE32-E72D297353CC}">
                <c16:uniqueId val="{00000007-7338-0E43-95FF-797319D71AE0}"/>
              </c:ext>
            </c:extLst>
          </c:dPt>
          <c:dPt>
            <c:idx val="4"/>
            <c:bubble3D val="0"/>
            <c:spPr>
              <a:solidFill>
                <a:srgbClr val="92D050"/>
              </a:solidFill>
              <a:ln w="19050">
                <a:solidFill>
                  <a:schemeClr val="lt1"/>
                </a:solidFill>
              </a:ln>
              <a:effectLst/>
            </c:spPr>
            <c:extLst>
              <c:ext xmlns:c16="http://schemas.microsoft.com/office/drawing/2014/chart" uri="{C3380CC4-5D6E-409C-BE32-E72D297353CC}">
                <c16:uniqueId val="{00000009-7338-0E43-95FF-797319D71AE0}"/>
              </c:ext>
            </c:extLst>
          </c:dPt>
          <c:dPt>
            <c:idx val="5"/>
            <c:bubble3D val="0"/>
            <c:spPr>
              <a:solidFill>
                <a:schemeClr val="accent5">
                  <a:lumMod val="20000"/>
                  <a:lumOff val="80000"/>
                </a:schemeClr>
              </a:solidFill>
              <a:ln w="19050">
                <a:solidFill>
                  <a:schemeClr val="lt1"/>
                </a:solidFill>
              </a:ln>
              <a:effectLst/>
            </c:spPr>
            <c:extLst>
              <c:ext xmlns:c16="http://schemas.microsoft.com/office/drawing/2014/chart" uri="{C3380CC4-5D6E-409C-BE32-E72D297353CC}">
                <c16:uniqueId val="{0000000B-7338-0E43-95FF-797319D71AE0}"/>
              </c:ext>
            </c:extLst>
          </c:dPt>
          <c:dPt>
            <c:idx val="6"/>
            <c:bubble3D val="0"/>
            <c:spPr>
              <a:solidFill>
                <a:srgbClr val="929000"/>
              </a:solidFill>
              <a:ln w="19050">
                <a:solidFill>
                  <a:schemeClr val="lt1"/>
                </a:solidFill>
              </a:ln>
              <a:effectLst/>
            </c:spPr>
            <c:extLst>
              <c:ext xmlns:c16="http://schemas.microsoft.com/office/drawing/2014/chart" uri="{C3380CC4-5D6E-409C-BE32-E72D297353CC}">
                <c16:uniqueId val="{0000000D-7338-0E43-95FF-797319D71AE0}"/>
              </c:ext>
            </c:extLst>
          </c:dPt>
          <c:dPt>
            <c:idx val="7"/>
            <c:bubble3D val="0"/>
            <c:spPr>
              <a:solidFill>
                <a:schemeClr val="tx2">
                  <a:lumMod val="50000"/>
                  <a:lumOff val="50000"/>
                </a:schemeClr>
              </a:solidFill>
              <a:ln w="19050">
                <a:solidFill>
                  <a:schemeClr val="lt1"/>
                </a:solidFill>
              </a:ln>
              <a:effectLst/>
            </c:spPr>
            <c:extLst>
              <c:ext xmlns:c16="http://schemas.microsoft.com/office/drawing/2014/chart" uri="{C3380CC4-5D6E-409C-BE32-E72D297353CC}">
                <c16:uniqueId val="{0000000F-7338-0E43-95FF-797319D71AE0}"/>
              </c:ext>
            </c:extLst>
          </c:dPt>
          <c:dPt>
            <c:idx val="8"/>
            <c:bubble3D val="0"/>
            <c:spPr>
              <a:gradFill>
                <a:gsLst>
                  <a:gs pos="100000">
                    <a:schemeClr val="accent6">
                      <a:lumMod val="80000"/>
                      <a:lumOff val="20000"/>
                      <a:lumMod val="60000"/>
                      <a:lumOff val="40000"/>
                    </a:schemeClr>
                  </a:gs>
                  <a:gs pos="0">
                    <a:schemeClr val="accent6">
                      <a:lumMod val="80000"/>
                      <a:lumOff val="20000"/>
                    </a:schemeClr>
                  </a:gs>
                </a:gsLst>
                <a:lin ang="5400000" scaled="0"/>
              </a:gradFill>
              <a:ln w="19050">
                <a:solidFill>
                  <a:schemeClr val="lt1"/>
                </a:solidFill>
              </a:ln>
              <a:effectLst/>
            </c:spPr>
            <c:extLst>
              <c:ext xmlns:c16="http://schemas.microsoft.com/office/drawing/2014/chart" uri="{C3380CC4-5D6E-409C-BE32-E72D297353CC}">
                <c16:uniqueId val="{00000011-7338-0E43-95FF-797319D71AE0}"/>
              </c:ext>
            </c:extLst>
          </c:dPt>
          <c:dPt>
            <c:idx val="9"/>
            <c:bubble3D val="0"/>
            <c:spPr>
              <a:gradFill>
                <a:gsLst>
                  <a:gs pos="100000">
                    <a:schemeClr val="accent2">
                      <a:lumMod val="80000"/>
                      <a:lumMod val="60000"/>
                      <a:lumOff val="40000"/>
                    </a:schemeClr>
                  </a:gs>
                  <a:gs pos="0">
                    <a:schemeClr val="accent2">
                      <a:lumMod val="80000"/>
                    </a:schemeClr>
                  </a:gs>
                </a:gsLst>
                <a:lin ang="5400000" scaled="0"/>
              </a:gradFill>
              <a:ln w="19050">
                <a:solidFill>
                  <a:schemeClr val="lt1"/>
                </a:solidFill>
              </a:ln>
              <a:effectLst/>
            </c:spPr>
            <c:extLst>
              <c:ext xmlns:c16="http://schemas.microsoft.com/office/drawing/2014/chart" uri="{C3380CC4-5D6E-409C-BE32-E72D297353CC}">
                <c16:uniqueId val="{00000013-7338-0E43-95FF-797319D71AE0}"/>
              </c:ext>
            </c:extLst>
          </c:dPt>
          <c:dPt>
            <c:idx val="10"/>
            <c:bubble3D val="0"/>
            <c:spPr>
              <a:solidFill>
                <a:srgbClr val="00B050"/>
              </a:solidFill>
              <a:ln w="19050">
                <a:solidFill>
                  <a:schemeClr val="lt1"/>
                </a:solidFill>
              </a:ln>
              <a:effectLst/>
            </c:spPr>
            <c:extLst>
              <c:ext xmlns:c16="http://schemas.microsoft.com/office/drawing/2014/chart" uri="{C3380CC4-5D6E-409C-BE32-E72D297353CC}">
                <c16:uniqueId val="{00000015-7338-0E43-95FF-797319D71AE0}"/>
              </c:ext>
            </c:extLst>
          </c:dPt>
          <c:dPt>
            <c:idx val="11"/>
            <c:bubble3D val="0"/>
            <c:spPr>
              <a:solidFill>
                <a:schemeClr val="bg2">
                  <a:lumMod val="75000"/>
                </a:schemeClr>
              </a:solidFill>
              <a:ln w="19050">
                <a:solidFill>
                  <a:schemeClr val="lt1"/>
                </a:solidFill>
              </a:ln>
              <a:effectLst/>
            </c:spPr>
            <c:extLst>
              <c:ext xmlns:c16="http://schemas.microsoft.com/office/drawing/2014/chart" uri="{C3380CC4-5D6E-409C-BE32-E72D297353CC}">
                <c16:uniqueId val="{00000017-7338-0E43-95FF-797319D71AE0}"/>
              </c:ext>
            </c:extLst>
          </c:dPt>
          <c:dLbls>
            <c:dLbl>
              <c:idx val="0"/>
              <c:layout>
                <c:manualLayout>
                  <c:x val="-2.0661913341983138E-3"/>
                  <c:y val="-5.1570749276182215E-2"/>
                </c:manualLayout>
              </c:layou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1-7338-0E43-95FF-797319D71AE0}"/>
                </c:ext>
              </c:extLst>
            </c:dLbl>
            <c:dLbl>
              <c:idx val="2"/>
              <c:layout>
                <c:manualLayout>
                  <c:x val="1.0330956670991568E-2"/>
                  <c:y val="-4.3427999390469221E-2"/>
                </c:manualLayout>
              </c:layou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5-7338-0E43-95FF-797319D71AE0}"/>
                </c:ext>
              </c:extLst>
            </c:dLbl>
            <c:spPr>
              <a:noFill/>
              <a:ln>
                <a:noFill/>
              </a:ln>
              <a:effectLst/>
            </c:spPr>
            <c:txPr>
              <a:bodyPr rot="0" spcFirstLastPara="1" vertOverflow="ellipsis" vert="horz" wrap="square" lIns="38100" tIns="19050" rIns="38100" bIns="19050" anchor="ctr" anchorCtr="1">
                <a:spAutoFit/>
              </a:bodyPr>
              <a:lstStyle/>
              <a:p>
                <a:pPr>
                  <a:defRPr sz="1050" b="1" i="0" u="none" strike="noStrike" kern="1200" baseline="0">
                    <a:solidFill>
                      <a:schemeClr val="dk1">
                        <a:lumMod val="75000"/>
                        <a:lumOff val="25000"/>
                      </a:schemeClr>
                    </a:solidFill>
                    <a:latin typeface="+mn-lt"/>
                    <a:ea typeface="+mn-ea"/>
                    <a:cs typeface="+mn-cs"/>
                  </a:defRPr>
                </a:pPr>
                <a:endParaRPr lang="en-US"/>
              </a:p>
            </c:txPr>
            <c:showLegendKey val="0"/>
            <c:showVal val="0"/>
            <c:showCatName val="0"/>
            <c:showSerName val="0"/>
            <c:showPercent val="1"/>
            <c:showBubbleSize val="0"/>
            <c:showLeaderLines val="1"/>
            <c:leaderLines>
              <c:spPr>
                <a:ln w="9525" cap="flat" cmpd="sng" algn="ctr">
                  <a:solidFill>
                    <a:schemeClr val="dk1">
                      <a:lumMod val="35000"/>
                      <a:lumOff val="65000"/>
                    </a:schemeClr>
                  </a:solidFill>
                  <a:round/>
                </a:ln>
                <a:effectLst/>
              </c:spPr>
            </c:leaderLines>
            <c:extLst>
              <c:ext xmlns:c15="http://schemas.microsoft.com/office/drawing/2012/chart" uri="{CE6537A1-D6FC-4f65-9D91-7224C49458BB}"/>
            </c:extLst>
          </c:dLbls>
          <c:cat>
            <c:strRef>
              <c:f>Piechartfordatainventory!$B$139:$B$150</c:f>
              <c:strCache>
                <c:ptCount val="12"/>
                <c:pt idx="0">
                  <c:v>Herbicides</c:v>
                </c:pt>
                <c:pt idx="1">
                  <c:v>Mowing</c:v>
                </c:pt>
                <c:pt idx="2">
                  <c:v>Alternate Tilling</c:v>
                </c:pt>
                <c:pt idx="3">
                  <c:v>Fertilizers</c:v>
                </c:pt>
                <c:pt idx="4">
                  <c:v>Undervine management</c:v>
                </c:pt>
                <c:pt idx="5">
                  <c:v>Pesticides</c:v>
                </c:pt>
                <c:pt idx="6">
                  <c:v>Utilities</c:v>
                </c:pt>
                <c:pt idx="7">
                  <c:v>General labor</c:v>
                </c:pt>
                <c:pt idx="8">
                  <c:v>Compost purchased</c:v>
                </c:pt>
                <c:pt idx="9">
                  <c:v>Single sheep grazing event</c:v>
                </c:pt>
                <c:pt idx="10">
                  <c:v>Cover crop seed, and planting</c:v>
                </c:pt>
                <c:pt idx="11">
                  <c:v>*Indirect cost</c:v>
                </c:pt>
              </c:strCache>
            </c:strRef>
          </c:cat>
          <c:val>
            <c:numRef>
              <c:f>Piechartfordatainventory!$E$139:$E$150</c:f>
              <c:numCache>
                <c:formatCode>_("$"* #,##0.00_);_("$"* \(#,##0.00\);_("$"* "-"??_);_(@_)</c:formatCode>
                <c:ptCount val="12"/>
                <c:pt idx="0">
                  <c:v>67.242578125000009</c:v>
                </c:pt>
                <c:pt idx="1">
                  <c:v>120</c:v>
                </c:pt>
                <c:pt idx="2">
                  <c:v>90</c:v>
                </c:pt>
                <c:pt idx="3">
                  <c:v>104.16666666666667</c:v>
                </c:pt>
                <c:pt idx="4">
                  <c:v>231.66666666666669</c:v>
                </c:pt>
                <c:pt idx="5">
                  <c:v>375</c:v>
                </c:pt>
                <c:pt idx="6">
                  <c:v>514.58333333333337</c:v>
                </c:pt>
                <c:pt idx="7">
                  <c:v>4525.8038184269244</c:v>
                </c:pt>
                <c:pt idx="10">
                  <c:v>48.620833333333337</c:v>
                </c:pt>
                <c:pt idx="11">
                  <c:v>2436.3468126398875</c:v>
                </c:pt>
              </c:numCache>
            </c:numRef>
          </c:val>
          <c:extLst>
            <c:ext xmlns:c16="http://schemas.microsoft.com/office/drawing/2014/chart" uri="{C3380CC4-5D6E-409C-BE32-E72D297353CC}">
              <c16:uniqueId val="{00000018-7338-0E43-95FF-797319D71AE0}"/>
            </c:ext>
          </c:extLst>
        </c:ser>
        <c:dLbls>
          <c:showLegendKey val="0"/>
          <c:showVal val="0"/>
          <c:showCatName val="0"/>
          <c:showSerName val="0"/>
          <c:showPercent val="1"/>
          <c:showBubbleSize val="0"/>
          <c:showLeaderLines val="1"/>
        </c:dLbls>
        <c:firstSliceAng val="0"/>
        <c:holeSize val="5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6">
  <cs:axisTitle>
    <cs:lnRef idx="0"/>
    <cs:fillRef idx="0"/>
    <cs:effectRef idx="0"/>
    <cs:fontRef idx="minor">
      <a:schemeClr val="dk1">
        <a:lumMod val="65000"/>
        <a:lumOff val="35000"/>
      </a:schemeClr>
    </cs:fontRef>
    <cs:defRPr sz="900" b="1" kern="1200"/>
  </cs:axisTitle>
  <cs:categoryAxis>
    <cs:lnRef idx="0"/>
    <cs:fillRef idx="0"/>
    <cs:effectRef idx="0"/>
    <cs:fontRef idx="minor">
      <a:schemeClr val="dk1">
        <a:lumMod val="65000"/>
        <a:lumOff val="35000"/>
      </a:schemeClr>
    </cs:fontRef>
    <cs:defRPr sz="900" kern="1200" cap="none" spc="0" normalizeH="0" baseline="0"/>
  </cs:categoryAxis>
  <cs:chartArea>
    <cs:lnRef idx="0"/>
    <cs:fillRef idx="0"/>
    <cs:effectRef idx="0"/>
    <cs:fontRef idx="minor">
      <a:schemeClr val="dk1"/>
    </cs:fontRef>
    <cs:spPr>
      <a:pattFill prst="dkDnDiag">
        <a:fgClr>
          <a:schemeClr val="lt1"/>
        </a:fgClr>
        <a:bgClr>
          <a:schemeClr val="dk1">
            <a:lumMod val="10000"/>
            <a:lumOff val="90000"/>
          </a:schemeClr>
        </a:bgClr>
      </a:pattFill>
      <a:ln w="9525" cap="flat" cmpd="sng" algn="ctr">
        <a:solidFill>
          <a:schemeClr val="dk1">
            <a:lumMod val="15000"/>
            <a:lumOff val="85000"/>
          </a:schemeClr>
        </a:solidFill>
        <a:round/>
      </a:ln>
    </cs:spPr>
    <cs:defRPr sz="900" kern="1200"/>
  </cs:chartArea>
  <cs:dataLabel>
    <cs:lnRef idx="0"/>
    <cs:fillRef idx="0"/>
    <cs:effectRef idx="0"/>
    <cs:fontRef idx="minor">
      <a:schemeClr val="dk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alpha val="75000"/>
        </a:schemeClr>
      </a:solidFill>
      <a:ln w="9525">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gradFill>
        <a:gsLst>
          <a:gs pos="100000">
            <a:schemeClr val="phClr">
              <a:lumMod val="60000"/>
              <a:lumOff val="40000"/>
            </a:schemeClr>
          </a:gs>
          <a:gs pos="0">
            <a:schemeClr val="phClr"/>
          </a:gs>
        </a:gsLst>
        <a:lin ang="5400000" scaled="0"/>
      </a:gradFill>
      <a:ln w="19050">
        <a:solidFill>
          <a:schemeClr val="lt1"/>
        </a:solidFill>
      </a:ln>
    </cs:spPr>
  </cs:dataPoint>
  <cs:dataPoint3D>
    <cs:lnRef idx="0"/>
    <cs:fillRef idx="0">
      <cs:styleClr val="auto"/>
    </cs:fillRef>
    <cs:effectRef idx="0"/>
    <cs:fontRef idx="minor">
      <a:schemeClr val="tx1"/>
    </cs:fontRef>
    <cs:spPr>
      <a:gradFill>
        <a:gsLst>
          <a:gs pos="100000">
            <a:schemeClr val="phClr">
              <a:lumMod val="60000"/>
              <a:lumOff val="40000"/>
            </a:schemeClr>
          </a:gs>
          <a:gs pos="0">
            <a:schemeClr val="phClr"/>
          </a:gs>
        </a:gsLst>
        <a:lin ang="5400000" scaled="0"/>
      </a:gradFill>
      <a:ln w="50800">
        <a:solidFill>
          <a:schemeClr val="lt1"/>
        </a:solidFill>
      </a:ln>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lt1"/>
      </a:solidFill>
      <a:ln w="15875">
        <a:solidFill>
          <a:schemeClr val="ph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800"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50000"/>
            <a:lumOff val="50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35000"/>
            <a:lumOff val="65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spPr>
      <a:solidFill>
        <a:schemeClr val="lt1">
          <a:alpha val="50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defRPr sz="900"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ajor">
      <a:schemeClr val="dk1">
        <a:lumMod val="50000"/>
        <a:lumOff val="50000"/>
      </a:schemeClr>
    </cs:fontRef>
    <cs:defRPr sz="1600" b="1" kern="1200" spc="0" normalizeH="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65000"/>
        <a:lumOff val="35000"/>
      </a:schemeClr>
    </cs:fontRef>
    <cs:defRPr sz="900" kern="1200"/>
  </cs:trendlineLabel>
  <cs:upBar>
    <cs:lnRef idx="0"/>
    <cs:fillRef idx="0"/>
    <cs:effectRef idx="0"/>
    <cs:fontRef idx="minor">
      <a:schemeClr val="dk1"/>
    </cs:fontRef>
    <cs:spPr>
      <a:solidFill>
        <a:schemeClr val="lt1"/>
      </a:solidFill>
      <a:ln w="9525" cap="flat" cmpd="sng" algn="ctr">
        <a:solidFill>
          <a:schemeClr val="dk1">
            <a:lumMod val="50000"/>
            <a:lumOff val="50000"/>
          </a:schemeClr>
        </a:solidFill>
        <a:round/>
      </a:ln>
    </cs:spPr>
  </cs:upBar>
  <cs:valueAxis>
    <cs:lnRef idx="0"/>
    <cs:fillRef idx="0"/>
    <cs:effectRef idx="0"/>
    <cs:fontRef idx="minor">
      <a:schemeClr val="dk1">
        <a:lumMod val="65000"/>
        <a:lumOff val="35000"/>
      </a:schemeClr>
    </cs:fontRef>
    <cs:defRPr sz="900" kern="1200"/>
  </cs:valueAxis>
  <cs:wall>
    <cs:lnRef idx="0"/>
    <cs:fillRef idx="0"/>
    <cs:effectRef idx="0"/>
    <cs:fontRef idx="minor">
      <a:schemeClr val="dk1"/>
    </cs:fontRef>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1CDDA49-AF19-E646-A09C-6AD9EFAD8143}" type="doc">
      <dgm:prSet loTypeId="urn:microsoft.com/office/officeart/2005/8/layout/cycle1" loCatId="" qsTypeId="urn:microsoft.com/office/officeart/2005/8/quickstyle/simple1" qsCatId="simple" csTypeId="urn:microsoft.com/office/officeart/2005/8/colors/accent1_2" csCatId="accent1" phldr="1"/>
      <dgm:spPr/>
      <dgm:t>
        <a:bodyPr/>
        <a:lstStyle/>
        <a:p>
          <a:endParaRPr lang="en-US"/>
        </a:p>
      </dgm:t>
    </dgm:pt>
    <dgm:pt modelId="{93E64585-6219-1944-8EF0-56B94CF40B72}">
      <dgm:prSet phldrT="[Text]" custT="1"/>
      <dgm:spPr/>
      <dgm:t>
        <a:bodyPr/>
        <a:lstStyle/>
        <a:p>
          <a:r>
            <a:rPr lang="es-ES_tradnl" sz="2000" b="1" noProof="0" dirty="0">
              <a:latin typeface="Arial" panose="020B0604020202020204" pitchFamily="34" charset="0"/>
              <a:cs typeface="Arial" panose="020B0604020202020204" pitchFamily="34" charset="0"/>
            </a:rPr>
            <a:t>Inundación</a:t>
          </a:r>
        </a:p>
      </dgm:t>
    </dgm:pt>
    <dgm:pt modelId="{AB25EBFE-AE8C-3A4C-874C-C40AEA7C6AF6}" type="parTrans" cxnId="{8A1918E7-B350-C347-BC84-20E181F63CEC}">
      <dgm:prSet/>
      <dgm:spPr/>
      <dgm:t>
        <a:bodyPr/>
        <a:lstStyle/>
        <a:p>
          <a:endParaRPr lang="en-US" sz="1400"/>
        </a:p>
      </dgm:t>
    </dgm:pt>
    <dgm:pt modelId="{9A3F2B3B-1481-DC4C-865C-8F2EFC8DF51F}" type="sibTrans" cxnId="{8A1918E7-B350-C347-BC84-20E181F63CEC}">
      <dgm:prSet/>
      <dgm:spPr>
        <a:solidFill>
          <a:schemeClr val="tx1"/>
        </a:solidFill>
      </dgm:spPr>
      <dgm:t>
        <a:bodyPr/>
        <a:lstStyle/>
        <a:p>
          <a:endParaRPr lang="en-US" sz="1800">
            <a:latin typeface="Arial" panose="020B0604020202020204" pitchFamily="34" charset="0"/>
            <a:cs typeface="Arial" panose="020B0604020202020204" pitchFamily="34" charset="0"/>
          </a:endParaRPr>
        </a:p>
      </dgm:t>
    </dgm:pt>
    <dgm:pt modelId="{02699DCC-0775-5A48-BC1D-66A01C53CBE4}">
      <dgm:prSet phldrT="[Text]" custT="1"/>
      <dgm:spPr/>
      <dgm:t>
        <a:bodyPr/>
        <a:lstStyle/>
        <a:p>
          <a:r>
            <a:rPr lang="es-ES_tradnl" sz="2000" b="1" noProof="0" dirty="0">
              <a:latin typeface="Arial" panose="020B0604020202020204" pitchFamily="34" charset="0"/>
              <a:cs typeface="Arial" panose="020B0604020202020204" pitchFamily="34" charset="0"/>
            </a:rPr>
            <a:t>Sequía </a:t>
          </a:r>
          <a:endParaRPr lang="es-ES_tradnl" sz="2000" noProof="0" dirty="0">
            <a:latin typeface="Arial" panose="020B0604020202020204" pitchFamily="34" charset="0"/>
            <a:cs typeface="Arial" panose="020B0604020202020204" pitchFamily="34" charset="0"/>
          </a:endParaRPr>
        </a:p>
      </dgm:t>
    </dgm:pt>
    <dgm:pt modelId="{A06CDF3D-E97A-1348-B96E-B0B9A462DADE}" type="parTrans" cxnId="{EB93DAAD-90F9-1B46-AFCD-646460545CD2}">
      <dgm:prSet/>
      <dgm:spPr/>
      <dgm:t>
        <a:bodyPr/>
        <a:lstStyle/>
        <a:p>
          <a:endParaRPr lang="en-US" sz="1400"/>
        </a:p>
      </dgm:t>
    </dgm:pt>
    <dgm:pt modelId="{CF76BF29-F377-8B40-876F-40694A19574B}" type="sibTrans" cxnId="{EB93DAAD-90F9-1B46-AFCD-646460545CD2}">
      <dgm:prSet/>
      <dgm:spPr>
        <a:solidFill>
          <a:schemeClr val="tx1"/>
        </a:solidFill>
      </dgm:spPr>
      <dgm:t>
        <a:bodyPr/>
        <a:lstStyle/>
        <a:p>
          <a:endParaRPr lang="en-US" sz="1400"/>
        </a:p>
      </dgm:t>
    </dgm:pt>
    <dgm:pt modelId="{C50DF93B-FCEC-004F-9618-A85242632951}" type="pres">
      <dgm:prSet presAssocID="{B1CDDA49-AF19-E646-A09C-6AD9EFAD8143}" presName="cycle" presStyleCnt="0">
        <dgm:presLayoutVars>
          <dgm:dir/>
          <dgm:resizeHandles val="exact"/>
        </dgm:presLayoutVars>
      </dgm:prSet>
      <dgm:spPr/>
    </dgm:pt>
    <dgm:pt modelId="{2BC57C2F-CF38-6945-B63F-BE222237B283}" type="pres">
      <dgm:prSet presAssocID="{93E64585-6219-1944-8EF0-56B94CF40B72}" presName="dummy" presStyleCnt="0"/>
      <dgm:spPr/>
    </dgm:pt>
    <dgm:pt modelId="{95BB0227-1781-184D-89E1-D18AF7E6EF91}" type="pres">
      <dgm:prSet presAssocID="{93E64585-6219-1944-8EF0-56B94CF40B72}" presName="node" presStyleLbl="revTx" presStyleIdx="0" presStyleCnt="2" custScaleX="241832" custRadScaleRad="119133" custRadScaleInc="-2853">
        <dgm:presLayoutVars>
          <dgm:bulletEnabled val="1"/>
        </dgm:presLayoutVars>
      </dgm:prSet>
      <dgm:spPr/>
    </dgm:pt>
    <dgm:pt modelId="{EC0D4FBC-EDC2-F54A-A4FF-BE9108BA400D}" type="pres">
      <dgm:prSet presAssocID="{9A3F2B3B-1481-DC4C-865C-8F2EFC8DF51F}" presName="sibTrans" presStyleLbl="node1" presStyleIdx="0" presStyleCnt="2" custLinFactNeighborY="-12152"/>
      <dgm:spPr/>
    </dgm:pt>
    <dgm:pt modelId="{6E93D273-4117-0D44-8CF4-52C31DEA3787}" type="pres">
      <dgm:prSet presAssocID="{02699DCC-0775-5A48-BC1D-66A01C53CBE4}" presName="dummy" presStyleCnt="0"/>
      <dgm:spPr/>
    </dgm:pt>
    <dgm:pt modelId="{796BB49E-23FC-5040-93FE-E7712A1F28AB}" type="pres">
      <dgm:prSet presAssocID="{02699DCC-0775-5A48-BC1D-66A01C53CBE4}" presName="node" presStyleLbl="revTx" presStyleIdx="1" presStyleCnt="2" custScaleX="159955">
        <dgm:presLayoutVars>
          <dgm:bulletEnabled val="1"/>
        </dgm:presLayoutVars>
      </dgm:prSet>
      <dgm:spPr/>
    </dgm:pt>
    <dgm:pt modelId="{DFFAEA5E-1E10-A940-9A3C-F4A6B6DBEDD8}" type="pres">
      <dgm:prSet presAssocID="{CF76BF29-F377-8B40-876F-40694A19574B}" presName="sibTrans" presStyleLbl="node1" presStyleIdx="1" presStyleCnt="2" custLinFactNeighborX="405" custLinFactNeighborY="8103"/>
      <dgm:spPr/>
    </dgm:pt>
  </dgm:ptLst>
  <dgm:cxnLst>
    <dgm:cxn modelId="{29E59538-D0C5-D941-8FB8-4A171A8C36BA}" type="presOf" srcId="{02699DCC-0775-5A48-BC1D-66A01C53CBE4}" destId="{796BB49E-23FC-5040-93FE-E7712A1F28AB}" srcOrd="0" destOrd="0" presId="urn:microsoft.com/office/officeart/2005/8/layout/cycle1"/>
    <dgm:cxn modelId="{FA125B3F-EC4D-FB40-B54D-960FF9CADA7A}" type="presOf" srcId="{93E64585-6219-1944-8EF0-56B94CF40B72}" destId="{95BB0227-1781-184D-89E1-D18AF7E6EF91}" srcOrd="0" destOrd="0" presId="urn:microsoft.com/office/officeart/2005/8/layout/cycle1"/>
    <dgm:cxn modelId="{87AB2B42-EE27-EF4A-8D57-1D26722AFFEB}" type="presOf" srcId="{B1CDDA49-AF19-E646-A09C-6AD9EFAD8143}" destId="{C50DF93B-FCEC-004F-9618-A85242632951}" srcOrd="0" destOrd="0" presId="urn:microsoft.com/office/officeart/2005/8/layout/cycle1"/>
    <dgm:cxn modelId="{B66BE54F-BD43-1B44-93FF-79C3947CE6B7}" type="presOf" srcId="{9A3F2B3B-1481-DC4C-865C-8F2EFC8DF51F}" destId="{EC0D4FBC-EDC2-F54A-A4FF-BE9108BA400D}" srcOrd="0" destOrd="0" presId="urn:microsoft.com/office/officeart/2005/8/layout/cycle1"/>
    <dgm:cxn modelId="{EB93DAAD-90F9-1B46-AFCD-646460545CD2}" srcId="{B1CDDA49-AF19-E646-A09C-6AD9EFAD8143}" destId="{02699DCC-0775-5A48-BC1D-66A01C53CBE4}" srcOrd="1" destOrd="0" parTransId="{A06CDF3D-E97A-1348-B96E-B0B9A462DADE}" sibTransId="{CF76BF29-F377-8B40-876F-40694A19574B}"/>
    <dgm:cxn modelId="{45084AC8-B2AC-F24A-A54A-7B5BEAD7AAA7}" type="presOf" srcId="{CF76BF29-F377-8B40-876F-40694A19574B}" destId="{DFFAEA5E-1E10-A940-9A3C-F4A6B6DBEDD8}" srcOrd="0" destOrd="0" presId="urn:microsoft.com/office/officeart/2005/8/layout/cycle1"/>
    <dgm:cxn modelId="{8A1918E7-B350-C347-BC84-20E181F63CEC}" srcId="{B1CDDA49-AF19-E646-A09C-6AD9EFAD8143}" destId="{93E64585-6219-1944-8EF0-56B94CF40B72}" srcOrd="0" destOrd="0" parTransId="{AB25EBFE-AE8C-3A4C-874C-C40AEA7C6AF6}" sibTransId="{9A3F2B3B-1481-DC4C-865C-8F2EFC8DF51F}"/>
    <dgm:cxn modelId="{CB95DED5-8276-BB4E-B0D4-BAA9700CAD50}" type="presParOf" srcId="{C50DF93B-FCEC-004F-9618-A85242632951}" destId="{2BC57C2F-CF38-6945-B63F-BE222237B283}" srcOrd="0" destOrd="0" presId="urn:microsoft.com/office/officeart/2005/8/layout/cycle1"/>
    <dgm:cxn modelId="{90631611-30C9-8B45-BE98-166C747EF365}" type="presParOf" srcId="{C50DF93B-FCEC-004F-9618-A85242632951}" destId="{95BB0227-1781-184D-89E1-D18AF7E6EF91}" srcOrd="1" destOrd="0" presId="urn:microsoft.com/office/officeart/2005/8/layout/cycle1"/>
    <dgm:cxn modelId="{A2AC653F-1062-4B41-B2F2-EE3400921C99}" type="presParOf" srcId="{C50DF93B-FCEC-004F-9618-A85242632951}" destId="{EC0D4FBC-EDC2-F54A-A4FF-BE9108BA400D}" srcOrd="2" destOrd="0" presId="urn:microsoft.com/office/officeart/2005/8/layout/cycle1"/>
    <dgm:cxn modelId="{D68429CF-9792-664F-A74A-0EF25EE48DC2}" type="presParOf" srcId="{C50DF93B-FCEC-004F-9618-A85242632951}" destId="{6E93D273-4117-0D44-8CF4-52C31DEA3787}" srcOrd="3" destOrd="0" presId="urn:microsoft.com/office/officeart/2005/8/layout/cycle1"/>
    <dgm:cxn modelId="{2C8ACEB1-251E-5E4D-A37E-2911F87F9A83}" type="presParOf" srcId="{C50DF93B-FCEC-004F-9618-A85242632951}" destId="{796BB49E-23FC-5040-93FE-E7712A1F28AB}" srcOrd="4" destOrd="0" presId="urn:microsoft.com/office/officeart/2005/8/layout/cycle1"/>
    <dgm:cxn modelId="{B2C50AE1-53BE-A84D-B9EE-BB29283829B8}" type="presParOf" srcId="{C50DF93B-FCEC-004F-9618-A85242632951}" destId="{DFFAEA5E-1E10-A940-9A3C-F4A6B6DBEDD8}" srcOrd="5" destOrd="0" presId="urn:microsoft.com/office/officeart/2005/8/layout/cycle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5BB0227-1781-184D-89E1-D18AF7E6EF91}">
      <dsp:nvSpPr>
        <dsp:cNvPr id="0" name=""/>
        <dsp:cNvSpPr/>
      </dsp:nvSpPr>
      <dsp:spPr>
        <a:xfrm>
          <a:off x="1452859" y="470913"/>
          <a:ext cx="2288404" cy="9462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s-ES_tradnl" sz="2000" b="1" kern="1200" noProof="0" dirty="0">
              <a:latin typeface="Arial" panose="020B0604020202020204" pitchFamily="34" charset="0"/>
              <a:cs typeface="Arial" panose="020B0604020202020204" pitchFamily="34" charset="0"/>
            </a:rPr>
            <a:t>Inundación</a:t>
          </a:r>
        </a:p>
      </dsp:txBody>
      <dsp:txXfrm>
        <a:off x="1452859" y="470913"/>
        <a:ext cx="2288404" cy="946278"/>
      </dsp:txXfrm>
    </dsp:sp>
    <dsp:sp modelId="{EC0D4FBC-EDC2-F54A-A4FF-BE9108BA400D}">
      <dsp:nvSpPr>
        <dsp:cNvPr id="0" name=""/>
        <dsp:cNvSpPr/>
      </dsp:nvSpPr>
      <dsp:spPr>
        <a:xfrm>
          <a:off x="795638" y="-86748"/>
          <a:ext cx="1945190" cy="1945190"/>
        </a:xfrm>
        <a:prstGeom prst="circularArrow">
          <a:avLst>
            <a:gd name="adj1" fmla="val 9486"/>
            <a:gd name="adj2" fmla="val 685264"/>
            <a:gd name="adj3" fmla="val 8634784"/>
            <a:gd name="adj4" fmla="val 1346484"/>
            <a:gd name="adj5" fmla="val 11067"/>
          </a:avLst>
        </a:prstGeom>
        <a:solidFill>
          <a:schemeClr val="tx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96BB49E-23FC-5040-93FE-E7712A1F28AB}">
      <dsp:nvSpPr>
        <dsp:cNvPr id="0" name=""/>
        <dsp:cNvSpPr/>
      </dsp:nvSpPr>
      <dsp:spPr>
        <a:xfrm>
          <a:off x="147436" y="498412"/>
          <a:ext cx="1513620" cy="9462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s-ES_tradnl" sz="2000" b="1" kern="1200" noProof="0" dirty="0">
              <a:latin typeface="Arial" panose="020B0604020202020204" pitchFamily="34" charset="0"/>
              <a:cs typeface="Arial" panose="020B0604020202020204" pitchFamily="34" charset="0"/>
            </a:rPr>
            <a:t>Sequía </a:t>
          </a:r>
          <a:endParaRPr lang="es-ES_tradnl" sz="2000" kern="1200" noProof="0" dirty="0">
            <a:latin typeface="Arial" panose="020B0604020202020204" pitchFamily="34" charset="0"/>
            <a:cs typeface="Arial" panose="020B0604020202020204" pitchFamily="34" charset="0"/>
          </a:endParaRPr>
        </a:p>
      </dsp:txBody>
      <dsp:txXfrm>
        <a:off x="147436" y="498412"/>
        <a:ext cx="1513620" cy="946278"/>
      </dsp:txXfrm>
    </dsp:sp>
    <dsp:sp modelId="{DFFAEA5E-1E10-A940-9A3C-F4A6B6DBEDD8}">
      <dsp:nvSpPr>
        <dsp:cNvPr id="0" name=""/>
        <dsp:cNvSpPr/>
      </dsp:nvSpPr>
      <dsp:spPr>
        <a:xfrm>
          <a:off x="799859" y="13749"/>
          <a:ext cx="1945190" cy="1945190"/>
        </a:xfrm>
        <a:prstGeom prst="circularArrow">
          <a:avLst>
            <a:gd name="adj1" fmla="val 9486"/>
            <a:gd name="adj2" fmla="val 685264"/>
            <a:gd name="adj3" fmla="val 19259611"/>
            <a:gd name="adj4" fmla="val 12318475"/>
            <a:gd name="adj5" fmla="val 11067"/>
          </a:avLst>
        </a:prstGeom>
        <a:solidFill>
          <a:schemeClr val="tx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88B0459-74EF-CB46-8DB2-638D5379A2B0}" type="datetimeFigureOut">
              <a:rPr lang="en-US" smtClean="0"/>
              <a:t>2/6/2025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1BF91A2-833E-A540-89C7-D819A748B69A}" type="slidenum">
              <a:rPr lang="en-US" smtClean="0"/>
              <a:t>‹#›</a:t>
            </a:fld>
            <a:endParaRPr lang="en-US"/>
          </a:p>
        </p:txBody>
      </p:sp>
    </p:spTree>
    <p:extLst>
      <p:ext uri="{BB962C8B-B14F-4D97-AF65-F5344CB8AC3E}">
        <p14:creationId xmlns:p14="http://schemas.microsoft.com/office/powerpoint/2010/main" val="22407426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 </a:t>
            </a:r>
            <a:r>
              <a:rPr lang="en-US" dirty="0" err="1"/>
              <a:t>biostimulants</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1D9FB242-F43B-0545-B0DD-23324329A38B}" type="slidenum">
              <a:rPr lang="en-US" smtClean="0"/>
              <a:t>4</a:t>
            </a:fld>
            <a:endParaRPr lang="en-US"/>
          </a:p>
        </p:txBody>
      </p:sp>
    </p:spTree>
    <p:extLst>
      <p:ext uri="{BB962C8B-B14F-4D97-AF65-F5344CB8AC3E}">
        <p14:creationId xmlns:p14="http://schemas.microsoft.com/office/powerpoint/2010/main" val="19528405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_tradnl" dirty="0"/>
              <a:t>https://</a:t>
            </a:r>
            <a:r>
              <a:rPr lang="es-ES_tradnl" dirty="0" err="1"/>
              <a:t>projects.au.dk</a:t>
            </a:r>
            <a:r>
              <a:rPr lang="es-ES_tradnl" dirty="0"/>
              <a:t>/</a:t>
            </a:r>
            <a:r>
              <a:rPr lang="es-ES_tradnl" dirty="0" err="1"/>
              <a:t>coreorganiccofund</a:t>
            </a:r>
            <a:r>
              <a:rPr lang="es-ES_tradnl" dirty="0"/>
              <a:t>/</a:t>
            </a:r>
            <a:r>
              <a:rPr lang="es-ES_tradnl" dirty="0" err="1"/>
              <a:t>news</a:t>
            </a:r>
            <a:r>
              <a:rPr lang="es-ES_tradnl" dirty="0"/>
              <a:t>-and-</a:t>
            </a:r>
            <a:r>
              <a:rPr lang="es-ES_tradnl" dirty="0" err="1"/>
              <a:t>events</a:t>
            </a:r>
            <a:r>
              <a:rPr lang="es-ES_tradnl" dirty="0"/>
              <a:t>/show/</a:t>
            </a:r>
            <a:r>
              <a:rPr lang="es-ES_tradnl" dirty="0" err="1"/>
              <a:t>artikel</a:t>
            </a:r>
            <a:r>
              <a:rPr lang="es-ES_tradnl" dirty="0"/>
              <a:t>/</a:t>
            </a:r>
            <a:r>
              <a:rPr lang="es-ES_tradnl" dirty="0" err="1"/>
              <a:t>using-cover-crops-to-stimulate-mycorrhization-of-grapevine</a:t>
            </a:r>
            <a:endParaRPr lang="es-ES_tradnl" dirty="0"/>
          </a:p>
        </p:txBody>
      </p:sp>
      <p:sp>
        <p:nvSpPr>
          <p:cNvPr id="4" name="Slide Number Placeholder 3"/>
          <p:cNvSpPr>
            <a:spLocks noGrp="1"/>
          </p:cNvSpPr>
          <p:nvPr>
            <p:ph type="sldNum" sz="quarter" idx="5"/>
          </p:nvPr>
        </p:nvSpPr>
        <p:spPr/>
        <p:txBody>
          <a:bodyPr/>
          <a:lstStyle/>
          <a:p>
            <a:fld id="{F1BF91A2-833E-A540-89C7-D819A748B69A}" type="slidenum">
              <a:rPr lang="en-US" smtClean="0"/>
              <a:t>19</a:t>
            </a:fld>
            <a:endParaRPr lang="en-US"/>
          </a:p>
        </p:txBody>
      </p:sp>
    </p:spTree>
    <p:extLst>
      <p:ext uri="{BB962C8B-B14F-4D97-AF65-F5344CB8AC3E}">
        <p14:creationId xmlns:p14="http://schemas.microsoft.com/office/powerpoint/2010/main" val="38325859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Soil health has costs associated with compost purchase and application, cover crop seed and planting and sheep grazing event </a:t>
            </a:r>
          </a:p>
          <a:p>
            <a:r>
              <a:rPr lang="en-US" dirty="0"/>
              <a:t>But there are saving in inputs</a:t>
            </a:r>
          </a:p>
          <a:p>
            <a:r>
              <a:rPr lang="en-US" dirty="0"/>
              <a:t>Conventional on the other hand, has higher cost of inputs </a:t>
            </a:r>
          </a:p>
          <a:p>
            <a:r>
              <a:rPr lang="en-US" dirty="0"/>
              <a:t>These differences are estimated at $212 per ha per year, small amount relative to the overall cost</a:t>
            </a:r>
          </a:p>
          <a:p>
            <a:r>
              <a:rPr lang="en-US" dirty="0"/>
              <a:t>Sensitivity analysis showed that 20% price increase can accommodate this increase and provide profit eve with a 10% yield decrease</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0DE704-62A1-844A-AA3F-5710FABCAB3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830773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2DE02A1-1902-FB4D-B6CB-D6583C0EEAC0}" type="slidenum">
              <a:rPr lang="en-US" smtClean="0"/>
              <a:t>24</a:t>
            </a:fld>
            <a:endParaRPr lang="en-US"/>
          </a:p>
        </p:txBody>
      </p:sp>
    </p:spTree>
    <p:extLst>
      <p:ext uri="{BB962C8B-B14F-4D97-AF65-F5344CB8AC3E}">
        <p14:creationId xmlns:p14="http://schemas.microsoft.com/office/powerpoint/2010/main" val="19714811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S_tradnl" dirty="0"/>
          </a:p>
        </p:txBody>
      </p:sp>
      <p:sp>
        <p:nvSpPr>
          <p:cNvPr id="4" name="Slide Number Placeholder 3"/>
          <p:cNvSpPr>
            <a:spLocks noGrp="1"/>
          </p:cNvSpPr>
          <p:nvPr>
            <p:ph type="sldNum" sz="quarter" idx="5"/>
          </p:nvPr>
        </p:nvSpPr>
        <p:spPr/>
        <p:txBody>
          <a:bodyPr/>
          <a:lstStyle/>
          <a:p>
            <a:fld id="{F1BF91A2-833E-A540-89C7-D819A748B69A}" type="slidenum">
              <a:rPr lang="en-US" smtClean="0"/>
              <a:t>6</a:t>
            </a:fld>
            <a:endParaRPr lang="en-US"/>
          </a:p>
        </p:txBody>
      </p:sp>
    </p:spTree>
    <p:extLst>
      <p:ext uri="{BB962C8B-B14F-4D97-AF65-F5344CB8AC3E}">
        <p14:creationId xmlns:p14="http://schemas.microsoft.com/office/powerpoint/2010/main" val="466433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Like many other regions in the world, especially those in mediterranean and semi arid climates, the success of the industry is being challenged by climate change and climate whiplash </a:t>
            </a:r>
          </a:p>
          <a:p>
            <a:r>
              <a:rPr lang="en-US" dirty="0"/>
              <a:t>Alternating between severe and long lasting droughts and intense rain events wit large amounts of precipitation falling in a very short period of time. </a:t>
            </a:r>
          </a:p>
          <a:p>
            <a:r>
              <a:rPr lang="en-US" dirty="0"/>
              <a:t>This creates deferent challenges, on one hand dealing with water stress and even if the majority of the vineyards in CA are irrigated, water availability is becoming scarcer, on the other hand flooding of the vineyards has associated challenges such as for example high rates of soil erosion or not being able to </a:t>
            </a:r>
            <a:r>
              <a:rPr lang="en-US" dirty="0" err="1"/>
              <a:t>acces</a:t>
            </a:r>
            <a:r>
              <a:rPr lang="en-US" dirty="0"/>
              <a:t> the vineyard </a:t>
            </a:r>
          </a:p>
          <a:p>
            <a:endParaRPr lang="en-US" dirty="0"/>
          </a:p>
        </p:txBody>
      </p:sp>
      <p:sp>
        <p:nvSpPr>
          <p:cNvPr id="4" name="Slide Number Placeholder 3"/>
          <p:cNvSpPr>
            <a:spLocks noGrp="1"/>
          </p:cNvSpPr>
          <p:nvPr>
            <p:ph type="sldNum" sz="quarter" idx="5"/>
          </p:nvPr>
        </p:nvSpPr>
        <p:spPr/>
        <p:txBody>
          <a:bodyPr/>
          <a:lstStyle/>
          <a:p>
            <a:fld id="{62DE02A1-1902-FB4D-B6CB-D6583C0EEAC0}" type="slidenum">
              <a:rPr lang="en-US" smtClean="0"/>
              <a:t>8</a:t>
            </a:fld>
            <a:endParaRPr lang="en-US"/>
          </a:p>
        </p:txBody>
      </p:sp>
    </p:spTree>
    <p:extLst>
      <p:ext uri="{BB962C8B-B14F-4D97-AF65-F5344CB8AC3E}">
        <p14:creationId xmlns:p14="http://schemas.microsoft.com/office/powerpoint/2010/main" val="38977934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ffectLst/>
              </a:rPr>
              <a:t> </a:t>
            </a:r>
            <a:endParaRPr lang="en-US" dirty="0"/>
          </a:p>
          <a:p>
            <a:r>
              <a:rPr lang="en-US" dirty="0"/>
              <a:t>What is the role of soils in the adaptation to climate change? </a:t>
            </a:r>
          </a:p>
          <a:p>
            <a:r>
              <a:rPr lang="en-US" dirty="0"/>
              <a:t>Soils also have a central role in climate change adaptation through the regulation of the water cycle</a:t>
            </a:r>
          </a:p>
          <a:p>
            <a:r>
              <a:rPr lang="en-US" dirty="0"/>
              <a:t>Under the right management, soils can facilitate infiltration and capture of storm water</a:t>
            </a:r>
          </a:p>
          <a:p>
            <a:r>
              <a:rPr lang="en-US" dirty="0"/>
              <a:t>Reduce evaporation</a:t>
            </a:r>
          </a:p>
          <a:p>
            <a:r>
              <a:rPr lang="en-US" dirty="0"/>
              <a:t>Increase storage </a:t>
            </a:r>
          </a:p>
          <a:p>
            <a:r>
              <a:rPr lang="en-US" dirty="0"/>
              <a:t>Facilitate percolation (important for water recharge) </a:t>
            </a:r>
          </a:p>
          <a:p>
            <a:r>
              <a:rPr lang="en-US" dirty="0"/>
              <a:t>There are also several ways in which we can create favorable conditions for root growth and uptake of water and nutrients</a:t>
            </a:r>
          </a:p>
          <a:p>
            <a:r>
              <a:rPr lang="en-US" dirty="0"/>
              <a:t>Plant microbial interactions can increase plant access to water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All of these processes are strongly affected by soil structure</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743B43-E4FA-2346-B9D6-66B50A572298}"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9691846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S_tradnl" dirty="0"/>
          </a:p>
        </p:txBody>
      </p:sp>
      <p:sp>
        <p:nvSpPr>
          <p:cNvPr id="4" name="Slide Number Placeholder 3"/>
          <p:cNvSpPr>
            <a:spLocks noGrp="1"/>
          </p:cNvSpPr>
          <p:nvPr>
            <p:ph type="sldNum" sz="quarter" idx="5"/>
          </p:nvPr>
        </p:nvSpPr>
        <p:spPr/>
        <p:txBody>
          <a:bodyPr/>
          <a:lstStyle/>
          <a:p>
            <a:fld id="{F1BF91A2-833E-A540-89C7-D819A748B69A}" type="slidenum">
              <a:rPr lang="en-US" smtClean="0"/>
              <a:t>11</a:t>
            </a:fld>
            <a:endParaRPr lang="en-US"/>
          </a:p>
        </p:txBody>
      </p:sp>
    </p:spTree>
    <p:extLst>
      <p:ext uri="{BB962C8B-B14F-4D97-AF65-F5344CB8AC3E}">
        <p14:creationId xmlns:p14="http://schemas.microsoft.com/office/powerpoint/2010/main" val="40808952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2DE02A1-1902-FB4D-B6CB-D6583C0EEAC0}" type="slidenum">
              <a:rPr lang="en-US" smtClean="0"/>
              <a:t>14</a:t>
            </a:fld>
            <a:endParaRPr lang="en-US"/>
          </a:p>
        </p:txBody>
      </p:sp>
    </p:spTree>
    <p:extLst>
      <p:ext uri="{BB962C8B-B14F-4D97-AF65-F5344CB8AC3E}">
        <p14:creationId xmlns:p14="http://schemas.microsoft.com/office/powerpoint/2010/main" val="20667192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810669-E541-D5BA-CE8A-DFB2B91EC31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6020B8E-45A4-E15A-1E69-D1772980EC6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9AD7A8E-247F-295B-FBAB-EA8078D6407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DD07898-2BBE-4E5D-14C4-14089E165B3F}"/>
              </a:ext>
            </a:extLst>
          </p:cNvPr>
          <p:cNvSpPr>
            <a:spLocks noGrp="1"/>
          </p:cNvSpPr>
          <p:nvPr>
            <p:ph type="sldNum" sz="quarter" idx="5"/>
          </p:nvPr>
        </p:nvSpPr>
        <p:spPr/>
        <p:txBody>
          <a:bodyPr/>
          <a:lstStyle/>
          <a:p>
            <a:fld id="{62DE02A1-1902-FB4D-B6CB-D6583C0EEAC0}" type="slidenum">
              <a:rPr lang="en-US" smtClean="0"/>
              <a:t>15</a:t>
            </a:fld>
            <a:endParaRPr lang="en-US"/>
          </a:p>
        </p:txBody>
      </p:sp>
    </p:spTree>
    <p:extLst>
      <p:ext uri="{BB962C8B-B14F-4D97-AF65-F5344CB8AC3E}">
        <p14:creationId xmlns:p14="http://schemas.microsoft.com/office/powerpoint/2010/main" val="13522663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0D256F-08D9-E568-41E9-343FC463D2C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EFFFFA9-828E-6141-C59B-56BCFF09FE6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A34DB4D-8C56-EAE7-7034-D76F3C1B66D5}"/>
              </a:ext>
            </a:extLst>
          </p:cNvPr>
          <p:cNvSpPr>
            <a:spLocks noGrp="1"/>
          </p:cNvSpPr>
          <p:nvPr>
            <p:ph type="body" idx="1"/>
          </p:nvPr>
        </p:nvSpPr>
        <p:spPr/>
        <p:txBody>
          <a:bodyPr/>
          <a:lstStyle/>
          <a:p>
            <a:r>
              <a:rPr lang="en-US" dirty="0"/>
              <a:t>This graph shows the soil water content </a:t>
            </a:r>
            <a:r>
              <a:rPr lang="en-US" dirty="0" err="1"/>
              <a:t>rcorded</a:t>
            </a:r>
            <a:r>
              <a:rPr lang="en-US" dirty="0"/>
              <a:t> </a:t>
            </a:r>
            <a:r>
              <a:rPr lang="en-US" dirty="0" err="1"/>
              <a:t>continuoslu</a:t>
            </a:r>
            <a:r>
              <a:rPr lang="en-US" dirty="0"/>
              <a:t> in the experiment using the water probes installed in the three treatments (red conventional, soil health 1 green, soil health 2, blue) at the three depths </a:t>
            </a:r>
          </a:p>
          <a:p>
            <a:r>
              <a:rPr lang="en-US" dirty="0" err="1"/>
              <a:t>Througout</a:t>
            </a:r>
            <a:r>
              <a:rPr lang="en-US" dirty="0"/>
              <a:t> the experiment, SH treatments had higher moisture content than the conventional at the 30 and 60 cm depth, differences disappear at 90 cm where we see a 1.5% decrease with SH1</a:t>
            </a:r>
          </a:p>
          <a:p>
            <a:r>
              <a:rPr lang="en-US" dirty="0"/>
              <a:t>So it is clear that the treatments have changes to water cycling too and we need to understand now what the implications of this are for vine water stress, specially during heatwaves </a:t>
            </a:r>
          </a:p>
        </p:txBody>
      </p:sp>
      <p:sp>
        <p:nvSpPr>
          <p:cNvPr id="4" name="Slide Number Placeholder 3">
            <a:extLst>
              <a:ext uri="{FF2B5EF4-FFF2-40B4-BE49-F238E27FC236}">
                <a16:creationId xmlns:a16="http://schemas.microsoft.com/office/drawing/2014/main" id="{C1A442B2-E20B-F14A-B34E-24558E372762}"/>
              </a:ext>
            </a:extLst>
          </p:cNvPr>
          <p:cNvSpPr>
            <a:spLocks noGrp="1"/>
          </p:cNvSpPr>
          <p:nvPr>
            <p:ph type="sldNum" sz="quarter" idx="5"/>
          </p:nvPr>
        </p:nvSpPr>
        <p:spPr/>
        <p:txBody>
          <a:bodyPr/>
          <a:lstStyle/>
          <a:p>
            <a:fld id="{62DE02A1-1902-FB4D-B6CB-D6583C0EEAC0}" type="slidenum">
              <a:rPr lang="en-US" smtClean="0"/>
              <a:t>16</a:t>
            </a:fld>
            <a:endParaRPr lang="en-US"/>
          </a:p>
        </p:txBody>
      </p:sp>
    </p:spTree>
    <p:extLst>
      <p:ext uri="{BB962C8B-B14F-4D97-AF65-F5344CB8AC3E}">
        <p14:creationId xmlns:p14="http://schemas.microsoft.com/office/powerpoint/2010/main" val="5244091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effectLst/>
                <a:latin typeface="Arial" panose="020B0604020202020204" pitchFamily="34" charset="0"/>
              </a:rPr>
              <a:t>Apoyar</a:t>
            </a:r>
            <a:r>
              <a:rPr lang="en-US" dirty="0">
                <a:effectLst/>
                <a:latin typeface="Arial" panose="020B0604020202020204" pitchFamily="34" charset="0"/>
              </a:rPr>
              <a:t> </a:t>
            </a:r>
            <a:r>
              <a:rPr lang="en-US" dirty="0" err="1">
                <a:effectLst/>
                <a:latin typeface="Arial" panose="020B0604020202020204" pitchFamily="34" charset="0"/>
              </a:rPr>
              <a:t>esta</a:t>
            </a:r>
            <a:r>
              <a:rPr lang="en-US" dirty="0">
                <a:effectLst/>
                <a:latin typeface="Arial" panose="020B0604020202020204" pitchFamily="34" charset="0"/>
              </a:rPr>
              <a:t> </a:t>
            </a:r>
            <a:r>
              <a:rPr lang="en-US" dirty="0" err="1">
                <a:effectLst/>
                <a:latin typeface="Arial" panose="020B0604020202020204" pitchFamily="34" charset="0"/>
              </a:rPr>
              <a:t>biodiversidad</a:t>
            </a:r>
            <a:r>
              <a:rPr lang="en-US" dirty="0">
                <a:effectLst/>
                <a:latin typeface="Arial" panose="020B0604020202020204" pitchFamily="34" charset="0"/>
              </a:rPr>
              <a:t> seria </a:t>
            </a:r>
            <a:r>
              <a:rPr lang="en-US" dirty="0" err="1">
                <a:effectLst/>
                <a:latin typeface="Arial" panose="020B0604020202020204" pitchFamily="34" charset="0"/>
              </a:rPr>
              <a:t>una</a:t>
            </a:r>
            <a:r>
              <a:rPr lang="en-US" dirty="0">
                <a:effectLst/>
                <a:latin typeface="Arial" panose="020B0604020202020204" pitchFamily="34" charset="0"/>
              </a:rPr>
              <a:t> forma de </a:t>
            </a:r>
            <a:r>
              <a:rPr lang="en-US" dirty="0" err="1">
                <a:effectLst/>
                <a:latin typeface="Arial" panose="020B0604020202020204" pitchFamily="34" charset="0"/>
              </a:rPr>
              <a:t>apoyar</a:t>
            </a:r>
            <a:r>
              <a:rPr lang="en-US" dirty="0">
                <a:effectLst/>
                <a:latin typeface="Arial" panose="020B0604020202020204" pitchFamily="34" charset="0"/>
              </a:rPr>
              <a:t> la </a:t>
            </a:r>
            <a:r>
              <a:rPr lang="en-US" dirty="0" err="1">
                <a:effectLst/>
                <a:latin typeface="Arial" panose="020B0604020202020204" pitchFamily="34" charset="0"/>
              </a:rPr>
              <a:t>salud</a:t>
            </a:r>
            <a:r>
              <a:rPr lang="en-US" dirty="0">
                <a:effectLst/>
                <a:latin typeface="Arial" panose="020B0604020202020204" pitchFamily="34" charset="0"/>
              </a:rPr>
              <a:t> y </a:t>
            </a:r>
            <a:r>
              <a:rPr lang="en-US" dirty="0" err="1">
                <a:effectLst/>
                <a:latin typeface="Arial" panose="020B0604020202020204" pitchFamily="34" charset="0"/>
              </a:rPr>
              <a:t>el</a:t>
            </a:r>
            <a:r>
              <a:rPr lang="en-US" dirty="0">
                <a:effectLst/>
                <a:latin typeface="Arial" panose="020B0604020202020204" pitchFamily="34" charset="0"/>
              </a:rPr>
              <a:t> </a:t>
            </a:r>
            <a:r>
              <a:rPr lang="en-US" dirty="0" err="1">
                <a:effectLst/>
                <a:latin typeface="Arial" panose="020B0604020202020204" pitchFamily="34" charset="0"/>
              </a:rPr>
              <a:t>rendimiento</a:t>
            </a:r>
            <a:r>
              <a:rPr lang="en-US" dirty="0">
                <a:effectLst/>
                <a:latin typeface="Arial" panose="020B0604020202020204" pitchFamily="34" charset="0"/>
              </a:rPr>
              <a:t> de la vid  y la Calidad de la uva</a:t>
            </a:r>
            <a:br>
              <a:rPr lang="en-US" dirty="0">
                <a:effectLst/>
                <a:latin typeface="Arial" panose="020B0604020202020204" pitchFamily="34" charset="0"/>
              </a:rPr>
            </a:br>
            <a:endParaRPr lang="en-US" dirty="0">
              <a:effectLst/>
              <a:latin typeface="Arial" panose="020B0604020202020204" pitchFamily="34" charset="0"/>
            </a:endParaRPr>
          </a:p>
          <a:p>
            <a:r>
              <a:rPr lang="en-US" dirty="0">
                <a:effectLst/>
                <a:latin typeface="Arial" panose="020B0604020202020204" pitchFamily="34" charset="0"/>
              </a:rPr>
              <a:t> “Beneficial substance“ means any substance or compound, other than primary plant nutrients, secondary plant nutrients, and micronutrients, and excluding pesticides, that can be demonstrated by scientific research to be beneficial to one or more species of plants, soil, or media. A beneficial substance includes, but is not limited to, plant </a:t>
            </a:r>
            <a:r>
              <a:rPr lang="en-US" dirty="0" err="1">
                <a:effectLst/>
                <a:latin typeface="Arial" panose="020B0604020202020204" pitchFamily="34" charset="0"/>
              </a:rPr>
              <a:t>biostimulants</a:t>
            </a:r>
            <a:r>
              <a:rPr lang="en-US" dirty="0">
                <a:effectLst/>
                <a:latin typeface="Arial" panose="020B0604020202020204" pitchFamily="34" charset="0"/>
              </a:rPr>
              <a:t>. </a:t>
            </a:r>
          </a:p>
          <a:p>
            <a:r>
              <a:rPr lang="en-US" dirty="0">
                <a:effectLst/>
                <a:latin typeface="Arial" panose="020B0604020202020204" pitchFamily="34" charset="0"/>
              </a:rPr>
              <a:t>https://</a:t>
            </a:r>
            <a:r>
              <a:rPr lang="en-US" dirty="0" err="1">
                <a:effectLst/>
                <a:latin typeface="Arial" panose="020B0604020202020204" pitchFamily="34" charset="0"/>
              </a:rPr>
              <a:t>www.frontiersin.org</a:t>
            </a:r>
            <a:r>
              <a:rPr lang="en-US" dirty="0">
                <a:effectLst/>
                <a:latin typeface="Arial" panose="020B0604020202020204" pitchFamily="34" charset="0"/>
              </a:rPr>
              <a:t>/journals/plant-science/articles/10.3389/fpls.2022.932311/full</a:t>
            </a:r>
          </a:p>
          <a:p>
            <a:endParaRPr lang="es-ES_tradnl" dirty="0"/>
          </a:p>
        </p:txBody>
      </p:sp>
      <p:sp>
        <p:nvSpPr>
          <p:cNvPr id="4" name="Slide Number Placeholder 3"/>
          <p:cNvSpPr>
            <a:spLocks noGrp="1"/>
          </p:cNvSpPr>
          <p:nvPr>
            <p:ph type="sldNum" sz="quarter" idx="5"/>
          </p:nvPr>
        </p:nvSpPr>
        <p:spPr/>
        <p:txBody>
          <a:bodyPr/>
          <a:lstStyle/>
          <a:p>
            <a:fld id="{F1BF91A2-833E-A540-89C7-D819A748B69A}" type="slidenum">
              <a:rPr lang="en-US" smtClean="0"/>
              <a:t>18</a:t>
            </a:fld>
            <a:endParaRPr lang="en-US"/>
          </a:p>
        </p:txBody>
      </p:sp>
    </p:spTree>
    <p:extLst>
      <p:ext uri="{BB962C8B-B14F-4D97-AF65-F5344CB8AC3E}">
        <p14:creationId xmlns:p14="http://schemas.microsoft.com/office/powerpoint/2010/main" val="4850295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D79CBF-226E-13E2-1E12-CE5830F4221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22EBC57-8689-C5DF-11E3-0E0FEAD0169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38237F0-79DC-B3F5-9C3B-59FAFEFF6C08}"/>
              </a:ext>
            </a:extLst>
          </p:cNvPr>
          <p:cNvSpPr>
            <a:spLocks noGrp="1"/>
          </p:cNvSpPr>
          <p:nvPr>
            <p:ph type="dt" sz="half" idx="10"/>
          </p:nvPr>
        </p:nvSpPr>
        <p:spPr/>
        <p:txBody>
          <a:bodyPr/>
          <a:lstStyle/>
          <a:p>
            <a:fld id="{9F2B38A4-65AE-BC4C-9FC8-211942964DC6}" type="datetimeFigureOut">
              <a:rPr lang="en-US" smtClean="0"/>
              <a:t>2/6/2025</a:t>
            </a:fld>
            <a:endParaRPr lang="en-US"/>
          </a:p>
        </p:txBody>
      </p:sp>
      <p:sp>
        <p:nvSpPr>
          <p:cNvPr id="5" name="Footer Placeholder 4">
            <a:extLst>
              <a:ext uri="{FF2B5EF4-FFF2-40B4-BE49-F238E27FC236}">
                <a16:creationId xmlns:a16="http://schemas.microsoft.com/office/drawing/2014/main" id="{91E9EE23-2841-36E2-7C02-C4C241653B9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5C23ED3-6711-7F2F-D131-92131176A692}"/>
              </a:ext>
            </a:extLst>
          </p:cNvPr>
          <p:cNvSpPr>
            <a:spLocks noGrp="1"/>
          </p:cNvSpPr>
          <p:nvPr>
            <p:ph type="sldNum" sz="quarter" idx="12"/>
          </p:nvPr>
        </p:nvSpPr>
        <p:spPr/>
        <p:txBody>
          <a:bodyPr/>
          <a:lstStyle/>
          <a:p>
            <a:fld id="{A22A182A-CA58-7345-ACEC-62AD366FE286}" type="slidenum">
              <a:rPr lang="en-US" smtClean="0"/>
              <a:t>‹#›</a:t>
            </a:fld>
            <a:endParaRPr lang="en-US"/>
          </a:p>
        </p:txBody>
      </p:sp>
    </p:spTree>
    <p:extLst>
      <p:ext uri="{BB962C8B-B14F-4D97-AF65-F5344CB8AC3E}">
        <p14:creationId xmlns:p14="http://schemas.microsoft.com/office/powerpoint/2010/main" val="26207654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2A9C89-223F-2780-F29B-6AC16CCAC0D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190A718-001C-C659-DC46-55C5F3A6705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7211351-A1F8-4014-5D55-99BB36CBFD22}"/>
              </a:ext>
            </a:extLst>
          </p:cNvPr>
          <p:cNvSpPr>
            <a:spLocks noGrp="1"/>
          </p:cNvSpPr>
          <p:nvPr>
            <p:ph type="dt" sz="half" idx="10"/>
          </p:nvPr>
        </p:nvSpPr>
        <p:spPr/>
        <p:txBody>
          <a:bodyPr/>
          <a:lstStyle/>
          <a:p>
            <a:fld id="{9F2B38A4-65AE-BC4C-9FC8-211942964DC6}" type="datetimeFigureOut">
              <a:rPr lang="en-US" smtClean="0"/>
              <a:t>2/6/2025</a:t>
            </a:fld>
            <a:endParaRPr lang="en-US"/>
          </a:p>
        </p:txBody>
      </p:sp>
      <p:sp>
        <p:nvSpPr>
          <p:cNvPr id="5" name="Footer Placeholder 4">
            <a:extLst>
              <a:ext uri="{FF2B5EF4-FFF2-40B4-BE49-F238E27FC236}">
                <a16:creationId xmlns:a16="http://schemas.microsoft.com/office/drawing/2014/main" id="{2E1B7BA1-7375-2A63-1518-F403710D463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0847C17-6E09-8DB4-6449-67766B2D4236}"/>
              </a:ext>
            </a:extLst>
          </p:cNvPr>
          <p:cNvSpPr>
            <a:spLocks noGrp="1"/>
          </p:cNvSpPr>
          <p:nvPr>
            <p:ph type="sldNum" sz="quarter" idx="12"/>
          </p:nvPr>
        </p:nvSpPr>
        <p:spPr/>
        <p:txBody>
          <a:bodyPr/>
          <a:lstStyle/>
          <a:p>
            <a:fld id="{A22A182A-CA58-7345-ACEC-62AD366FE286}" type="slidenum">
              <a:rPr lang="en-US" smtClean="0"/>
              <a:t>‹#›</a:t>
            </a:fld>
            <a:endParaRPr lang="en-US"/>
          </a:p>
        </p:txBody>
      </p:sp>
    </p:spTree>
    <p:extLst>
      <p:ext uri="{BB962C8B-B14F-4D97-AF65-F5344CB8AC3E}">
        <p14:creationId xmlns:p14="http://schemas.microsoft.com/office/powerpoint/2010/main" val="3006348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B5E2EB6-6C2B-77B2-02C8-6F313A668EB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C3DC4D1-902D-175D-B5C9-A8B225D2D8E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8480FDA-8C82-DCE2-EBCD-31817351A4B7}"/>
              </a:ext>
            </a:extLst>
          </p:cNvPr>
          <p:cNvSpPr>
            <a:spLocks noGrp="1"/>
          </p:cNvSpPr>
          <p:nvPr>
            <p:ph type="dt" sz="half" idx="10"/>
          </p:nvPr>
        </p:nvSpPr>
        <p:spPr/>
        <p:txBody>
          <a:bodyPr/>
          <a:lstStyle/>
          <a:p>
            <a:fld id="{9F2B38A4-65AE-BC4C-9FC8-211942964DC6}" type="datetimeFigureOut">
              <a:rPr lang="en-US" smtClean="0"/>
              <a:t>2/6/2025</a:t>
            </a:fld>
            <a:endParaRPr lang="en-US"/>
          </a:p>
        </p:txBody>
      </p:sp>
      <p:sp>
        <p:nvSpPr>
          <p:cNvPr id="5" name="Footer Placeholder 4">
            <a:extLst>
              <a:ext uri="{FF2B5EF4-FFF2-40B4-BE49-F238E27FC236}">
                <a16:creationId xmlns:a16="http://schemas.microsoft.com/office/drawing/2014/main" id="{B3B17CDA-FC44-A568-2E93-FF8E87FD45A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3D20579-6C63-87AA-B13A-21DA6B956BD9}"/>
              </a:ext>
            </a:extLst>
          </p:cNvPr>
          <p:cNvSpPr>
            <a:spLocks noGrp="1"/>
          </p:cNvSpPr>
          <p:nvPr>
            <p:ph type="sldNum" sz="quarter" idx="12"/>
          </p:nvPr>
        </p:nvSpPr>
        <p:spPr/>
        <p:txBody>
          <a:bodyPr/>
          <a:lstStyle/>
          <a:p>
            <a:fld id="{A22A182A-CA58-7345-ACEC-62AD366FE286}" type="slidenum">
              <a:rPr lang="en-US" smtClean="0"/>
              <a:t>‹#›</a:t>
            </a:fld>
            <a:endParaRPr lang="en-US"/>
          </a:p>
        </p:txBody>
      </p:sp>
    </p:spTree>
    <p:extLst>
      <p:ext uri="{BB962C8B-B14F-4D97-AF65-F5344CB8AC3E}">
        <p14:creationId xmlns:p14="http://schemas.microsoft.com/office/powerpoint/2010/main" val="8039067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793F9E-2660-96CE-67DF-164C3B13900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7E1319F-9B1F-9B3A-BD51-52384361B58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C62BCC4-F0A0-51B7-ADD6-D201B7DD718D}"/>
              </a:ext>
            </a:extLst>
          </p:cNvPr>
          <p:cNvSpPr>
            <a:spLocks noGrp="1"/>
          </p:cNvSpPr>
          <p:nvPr>
            <p:ph type="dt" sz="half" idx="10"/>
          </p:nvPr>
        </p:nvSpPr>
        <p:spPr/>
        <p:txBody>
          <a:bodyPr/>
          <a:lstStyle/>
          <a:p>
            <a:fld id="{3BD727E2-EE6C-724A-84BB-372050E56C6F}" type="datetimeFigureOut">
              <a:rPr lang="en-US" smtClean="0"/>
              <a:t>2/6/2025</a:t>
            </a:fld>
            <a:endParaRPr lang="en-US"/>
          </a:p>
        </p:txBody>
      </p:sp>
      <p:sp>
        <p:nvSpPr>
          <p:cNvPr id="5" name="Footer Placeholder 4">
            <a:extLst>
              <a:ext uri="{FF2B5EF4-FFF2-40B4-BE49-F238E27FC236}">
                <a16:creationId xmlns:a16="http://schemas.microsoft.com/office/drawing/2014/main" id="{52C3EE7A-894A-ED60-7C14-97A8FF1E6E3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50E5C26-11AD-241F-D9EA-FA33D65AEAD6}"/>
              </a:ext>
            </a:extLst>
          </p:cNvPr>
          <p:cNvSpPr>
            <a:spLocks noGrp="1"/>
          </p:cNvSpPr>
          <p:nvPr>
            <p:ph type="sldNum" sz="quarter" idx="12"/>
          </p:nvPr>
        </p:nvSpPr>
        <p:spPr/>
        <p:txBody>
          <a:bodyPr/>
          <a:lstStyle/>
          <a:p>
            <a:fld id="{9800005A-D1B5-4141-91D0-B51ED3DD5AEF}" type="slidenum">
              <a:rPr lang="en-US" smtClean="0"/>
              <a:t>‹#›</a:t>
            </a:fld>
            <a:endParaRPr lang="en-US"/>
          </a:p>
        </p:txBody>
      </p:sp>
    </p:spTree>
    <p:extLst>
      <p:ext uri="{BB962C8B-B14F-4D97-AF65-F5344CB8AC3E}">
        <p14:creationId xmlns:p14="http://schemas.microsoft.com/office/powerpoint/2010/main" val="39526391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B0FB27-AACC-12CF-14B3-669A48D0AD4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BDF54C3-B27C-629B-C862-95012421A6F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5F861C-CD68-28BC-A776-70461DACE2B4}"/>
              </a:ext>
            </a:extLst>
          </p:cNvPr>
          <p:cNvSpPr>
            <a:spLocks noGrp="1"/>
          </p:cNvSpPr>
          <p:nvPr>
            <p:ph type="dt" sz="half" idx="10"/>
          </p:nvPr>
        </p:nvSpPr>
        <p:spPr/>
        <p:txBody>
          <a:bodyPr/>
          <a:lstStyle/>
          <a:p>
            <a:fld id="{3BD727E2-EE6C-724A-84BB-372050E56C6F}" type="datetimeFigureOut">
              <a:rPr lang="en-US" smtClean="0"/>
              <a:t>2/6/2025</a:t>
            </a:fld>
            <a:endParaRPr lang="en-US"/>
          </a:p>
        </p:txBody>
      </p:sp>
      <p:sp>
        <p:nvSpPr>
          <p:cNvPr id="5" name="Footer Placeholder 4">
            <a:extLst>
              <a:ext uri="{FF2B5EF4-FFF2-40B4-BE49-F238E27FC236}">
                <a16:creationId xmlns:a16="http://schemas.microsoft.com/office/drawing/2014/main" id="{BC1E530C-C001-3EE0-0747-D71F873C5A3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5D59AE7-6290-AC1D-F50F-89FF95962A66}"/>
              </a:ext>
            </a:extLst>
          </p:cNvPr>
          <p:cNvSpPr>
            <a:spLocks noGrp="1"/>
          </p:cNvSpPr>
          <p:nvPr>
            <p:ph type="sldNum" sz="quarter" idx="12"/>
          </p:nvPr>
        </p:nvSpPr>
        <p:spPr/>
        <p:txBody>
          <a:bodyPr/>
          <a:lstStyle/>
          <a:p>
            <a:fld id="{9800005A-D1B5-4141-91D0-B51ED3DD5AEF}" type="slidenum">
              <a:rPr lang="en-US" smtClean="0"/>
              <a:t>‹#›</a:t>
            </a:fld>
            <a:endParaRPr lang="en-US"/>
          </a:p>
        </p:txBody>
      </p:sp>
    </p:spTree>
    <p:extLst>
      <p:ext uri="{BB962C8B-B14F-4D97-AF65-F5344CB8AC3E}">
        <p14:creationId xmlns:p14="http://schemas.microsoft.com/office/powerpoint/2010/main" val="186754105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8DEA20-18A4-38C4-3D9B-13C16C8E2CC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35B5C40-55FC-3261-E462-4AA7C902D26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B8EAF0C-3349-476F-1C1B-A3F98A7FAB4B}"/>
              </a:ext>
            </a:extLst>
          </p:cNvPr>
          <p:cNvSpPr>
            <a:spLocks noGrp="1"/>
          </p:cNvSpPr>
          <p:nvPr>
            <p:ph type="dt" sz="half" idx="10"/>
          </p:nvPr>
        </p:nvSpPr>
        <p:spPr/>
        <p:txBody>
          <a:bodyPr/>
          <a:lstStyle/>
          <a:p>
            <a:fld id="{3BD727E2-EE6C-724A-84BB-372050E56C6F}" type="datetimeFigureOut">
              <a:rPr lang="en-US" smtClean="0"/>
              <a:t>2/6/2025</a:t>
            </a:fld>
            <a:endParaRPr lang="en-US"/>
          </a:p>
        </p:txBody>
      </p:sp>
      <p:sp>
        <p:nvSpPr>
          <p:cNvPr id="5" name="Footer Placeholder 4">
            <a:extLst>
              <a:ext uri="{FF2B5EF4-FFF2-40B4-BE49-F238E27FC236}">
                <a16:creationId xmlns:a16="http://schemas.microsoft.com/office/drawing/2014/main" id="{E7E9F938-6361-871C-CF4D-4E7E9036E9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4CCDD9F-D23A-EC54-3F1D-F385510C9714}"/>
              </a:ext>
            </a:extLst>
          </p:cNvPr>
          <p:cNvSpPr>
            <a:spLocks noGrp="1"/>
          </p:cNvSpPr>
          <p:nvPr>
            <p:ph type="sldNum" sz="quarter" idx="12"/>
          </p:nvPr>
        </p:nvSpPr>
        <p:spPr/>
        <p:txBody>
          <a:bodyPr/>
          <a:lstStyle/>
          <a:p>
            <a:fld id="{9800005A-D1B5-4141-91D0-B51ED3DD5AEF}" type="slidenum">
              <a:rPr lang="en-US" smtClean="0"/>
              <a:t>‹#›</a:t>
            </a:fld>
            <a:endParaRPr lang="en-US"/>
          </a:p>
        </p:txBody>
      </p:sp>
    </p:spTree>
    <p:extLst>
      <p:ext uri="{BB962C8B-B14F-4D97-AF65-F5344CB8AC3E}">
        <p14:creationId xmlns:p14="http://schemas.microsoft.com/office/powerpoint/2010/main" val="400736374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98E3F5-9E8E-AC3D-9621-6BC21A04322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B452F25-2FB6-3EEC-62B2-2EA9A951116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7F509E9-6E77-6656-85DB-1E148746CF3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BB6E425-4A06-A3DC-872D-993D7DE46FCB}"/>
              </a:ext>
            </a:extLst>
          </p:cNvPr>
          <p:cNvSpPr>
            <a:spLocks noGrp="1"/>
          </p:cNvSpPr>
          <p:nvPr>
            <p:ph type="dt" sz="half" idx="10"/>
          </p:nvPr>
        </p:nvSpPr>
        <p:spPr/>
        <p:txBody>
          <a:bodyPr/>
          <a:lstStyle/>
          <a:p>
            <a:fld id="{3BD727E2-EE6C-724A-84BB-372050E56C6F}" type="datetimeFigureOut">
              <a:rPr lang="en-US" smtClean="0"/>
              <a:t>2/6/2025</a:t>
            </a:fld>
            <a:endParaRPr lang="en-US"/>
          </a:p>
        </p:txBody>
      </p:sp>
      <p:sp>
        <p:nvSpPr>
          <p:cNvPr id="6" name="Footer Placeholder 5">
            <a:extLst>
              <a:ext uri="{FF2B5EF4-FFF2-40B4-BE49-F238E27FC236}">
                <a16:creationId xmlns:a16="http://schemas.microsoft.com/office/drawing/2014/main" id="{992A6661-0B31-441E-57F6-384ACE25362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50A7235-17FE-A09C-0BA2-D849A6EE4395}"/>
              </a:ext>
            </a:extLst>
          </p:cNvPr>
          <p:cNvSpPr>
            <a:spLocks noGrp="1"/>
          </p:cNvSpPr>
          <p:nvPr>
            <p:ph type="sldNum" sz="quarter" idx="12"/>
          </p:nvPr>
        </p:nvSpPr>
        <p:spPr/>
        <p:txBody>
          <a:bodyPr/>
          <a:lstStyle/>
          <a:p>
            <a:fld id="{9800005A-D1B5-4141-91D0-B51ED3DD5AEF}" type="slidenum">
              <a:rPr lang="en-US" smtClean="0"/>
              <a:t>‹#›</a:t>
            </a:fld>
            <a:endParaRPr lang="en-US"/>
          </a:p>
        </p:txBody>
      </p:sp>
    </p:spTree>
    <p:extLst>
      <p:ext uri="{BB962C8B-B14F-4D97-AF65-F5344CB8AC3E}">
        <p14:creationId xmlns:p14="http://schemas.microsoft.com/office/powerpoint/2010/main" val="295969087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1D79EE-2B46-2A97-D9D0-76E610BF507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9D75221-B71C-98D3-3D8C-F687B2ECD53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B5BB0B7-BBB6-2777-B0AA-4D654701183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296C045-9956-C735-ED8F-708BDEA0209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B9C4D7D-E779-C822-3746-ABD0416689B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1118801-3CBE-3A9E-9E1F-95A24425476A}"/>
              </a:ext>
            </a:extLst>
          </p:cNvPr>
          <p:cNvSpPr>
            <a:spLocks noGrp="1"/>
          </p:cNvSpPr>
          <p:nvPr>
            <p:ph type="dt" sz="half" idx="10"/>
          </p:nvPr>
        </p:nvSpPr>
        <p:spPr/>
        <p:txBody>
          <a:bodyPr/>
          <a:lstStyle/>
          <a:p>
            <a:fld id="{3BD727E2-EE6C-724A-84BB-372050E56C6F}" type="datetimeFigureOut">
              <a:rPr lang="en-US" smtClean="0"/>
              <a:t>2/6/2025</a:t>
            </a:fld>
            <a:endParaRPr lang="en-US"/>
          </a:p>
        </p:txBody>
      </p:sp>
      <p:sp>
        <p:nvSpPr>
          <p:cNvPr id="8" name="Footer Placeholder 7">
            <a:extLst>
              <a:ext uri="{FF2B5EF4-FFF2-40B4-BE49-F238E27FC236}">
                <a16:creationId xmlns:a16="http://schemas.microsoft.com/office/drawing/2014/main" id="{06775D56-AFA0-4654-EA95-D64146E05E4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937500C-F21F-692D-F60D-E28555C073FD}"/>
              </a:ext>
            </a:extLst>
          </p:cNvPr>
          <p:cNvSpPr>
            <a:spLocks noGrp="1"/>
          </p:cNvSpPr>
          <p:nvPr>
            <p:ph type="sldNum" sz="quarter" idx="12"/>
          </p:nvPr>
        </p:nvSpPr>
        <p:spPr/>
        <p:txBody>
          <a:bodyPr/>
          <a:lstStyle/>
          <a:p>
            <a:fld id="{9800005A-D1B5-4141-91D0-B51ED3DD5AEF}" type="slidenum">
              <a:rPr lang="en-US" smtClean="0"/>
              <a:t>‹#›</a:t>
            </a:fld>
            <a:endParaRPr lang="en-US"/>
          </a:p>
        </p:txBody>
      </p:sp>
    </p:spTree>
    <p:extLst>
      <p:ext uri="{BB962C8B-B14F-4D97-AF65-F5344CB8AC3E}">
        <p14:creationId xmlns:p14="http://schemas.microsoft.com/office/powerpoint/2010/main" val="6983515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60DCE2-A6DB-6DA5-DDF7-9B7B8EB5AAE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159638B-F9FA-55AD-EB33-64277AE35E4D}"/>
              </a:ext>
            </a:extLst>
          </p:cNvPr>
          <p:cNvSpPr>
            <a:spLocks noGrp="1"/>
          </p:cNvSpPr>
          <p:nvPr>
            <p:ph type="dt" sz="half" idx="10"/>
          </p:nvPr>
        </p:nvSpPr>
        <p:spPr/>
        <p:txBody>
          <a:bodyPr/>
          <a:lstStyle/>
          <a:p>
            <a:fld id="{3BD727E2-EE6C-724A-84BB-372050E56C6F}" type="datetimeFigureOut">
              <a:rPr lang="en-US" smtClean="0"/>
              <a:t>2/6/2025</a:t>
            </a:fld>
            <a:endParaRPr lang="en-US"/>
          </a:p>
        </p:txBody>
      </p:sp>
      <p:sp>
        <p:nvSpPr>
          <p:cNvPr id="4" name="Footer Placeholder 3">
            <a:extLst>
              <a:ext uri="{FF2B5EF4-FFF2-40B4-BE49-F238E27FC236}">
                <a16:creationId xmlns:a16="http://schemas.microsoft.com/office/drawing/2014/main" id="{CE398086-A1BD-7A70-51DE-8F7D787B2AD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49D5DA6-A102-DFE5-2BD1-79EC56E2083D}"/>
              </a:ext>
            </a:extLst>
          </p:cNvPr>
          <p:cNvSpPr>
            <a:spLocks noGrp="1"/>
          </p:cNvSpPr>
          <p:nvPr>
            <p:ph type="sldNum" sz="quarter" idx="12"/>
          </p:nvPr>
        </p:nvSpPr>
        <p:spPr/>
        <p:txBody>
          <a:bodyPr/>
          <a:lstStyle/>
          <a:p>
            <a:fld id="{9800005A-D1B5-4141-91D0-B51ED3DD5AEF}" type="slidenum">
              <a:rPr lang="en-US" smtClean="0"/>
              <a:t>‹#›</a:t>
            </a:fld>
            <a:endParaRPr lang="en-US"/>
          </a:p>
        </p:txBody>
      </p:sp>
    </p:spTree>
    <p:extLst>
      <p:ext uri="{BB962C8B-B14F-4D97-AF65-F5344CB8AC3E}">
        <p14:creationId xmlns:p14="http://schemas.microsoft.com/office/powerpoint/2010/main" val="16538033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AD0A90A-D37C-F874-7188-7A9A6A78E17A}"/>
              </a:ext>
            </a:extLst>
          </p:cNvPr>
          <p:cNvSpPr>
            <a:spLocks noGrp="1"/>
          </p:cNvSpPr>
          <p:nvPr>
            <p:ph type="dt" sz="half" idx="10"/>
          </p:nvPr>
        </p:nvSpPr>
        <p:spPr/>
        <p:txBody>
          <a:bodyPr/>
          <a:lstStyle/>
          <a:p>
            <a:fld id="{3BD727E2-EE6C-724A-84BB-372050E56C6F}" type="datetimeFigureOut">
              <a:rPr lang="en-US" smtClean="0"/>
              <a:t>2/6/2025</a:t>
            </a:fld>
            <a:endParaRPr lang="en-US"/>
          </a:p>
        </p:txBody>
      </p:sp>
      <p:sp>
        <p:nvSpPr>
          <p:cNvPr id="3" name="Footer Placeholder 2">
            <a:extLst>
              <a:ext uri="{FF2B5EF4-FFF2-40B4-BE49-F238E27FC236}">
                <a16:creationId xmlns:a16="http://schemas.microsoft.com/office/drawing/2014/main" id="{25F2D66D-490F-9058-4A26-918F09BDE30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0D982A7-B101-2FB0-29FF-D23367994514}"/>
              </a:ext>
            </a:extLst>
          </p:cNvPr>
          <p:cNvSpPr>
            <a:spLocks noGrp="1"/>
          </p:cNvSpPr>
          <p:nvPr>
            <p:ph type="sldNum" sz="quarter" idx="12"/>
          </p:nvPr>
        </p:nvSpPr>
        <p:spPr/>
        <p:txBody>
          <a:bodyPr/>
          <a:lstStyle/>
          <a:p>
            <a:fld id="{9800005A-D1B5-4141-91D0-B51ED3DD5AEF}" type="slidenum">
              <a:rPr lang="en-US" smtClean="0"/>
              <a:t>‹#›</a:t>
            </a:fld>
            <a:endParaRPr lang="en-US"/>
          </a:p>
        </p:txBody>
      </p:sp>
    </p:spTree>
    <p:extLst>
      <p:ext uri="{BB962C8B-B14F-4D97-AF65-F5344CB8AC3E}">
        <p14:creationId xmlns:p14="http://schemas.microsoft.com/office/powerpoint/2010/main" val="400116782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73DB72-54EA-2EF7-7EEB-47D3406CA90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B1F9391-27C3-AF96-FD11-56E07B12E17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17C6AED-DFE9-3857-8976-882DC6CD8FC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5B12C15-9046-1056-9303-D59489C93C75}"/>
              </a:ext>
            </a:extLst>
          </p:cNvPr>
          <p:cNvSpPr>
            <a:spLocks noGrp="1"/>
          </p:cNvSpPr>
          <p:nvPr>
            <p:ph type="dt" sz="half" idx="10"/>
          </p:nvPr>
        </p:nvSpPr>
        <p:spPr/>
        <p:txBody>
          <a:bodyPr/>
          <a:lstStyle/>
          <a:p>
            <a:fld id="{3BD727E2-EE6C-724A-84BB-372050E56C6F}" type="datetimeFigureOut">
              <a:rPr lang="en-US" smtClean="0"/>
              <a:t>2/6/2025</a:t>
            </a:fld>
            <a:endParaRPr lang="en-US"/>
          </a:p>
        </p:txBody>
      </p:sp>
      <p:sp>
        <p:nvSpPr>
          <p:cNvPr id="6" name="Footer Placeholder 5">
            <a:extLst>
              <a:ext uri="{FF2B5EF4-FFF2-40B4-BE49-F238E27FC236}">
                <a16:creationId xmlns:a16="http://schemas.microsoft.com/office/drawing/2014/main" id="{DB3A23CD-9809-E631-C847-EE8E8F85F7D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BAC336E-C4FB-DDAA-6EBE-0AACA3B0DB12}"/>
              </a:ext>
            </a:extLst>
          </p:cNvPr>
          <p:cNvSpPr>
            <a:spLocks noGrp="1"/>
          </p:cNvSpPr>
          <p:nvPr>
            <p:ph type="sldNum" sz="quarter" idx="12"/>
          </p:nvPr>
        </p:nvSpPr>
        <p:spPr/>
        <p:txBody>
          <a:bodyPr/>
          <a:lstStyle/>
          <a:p>
            <a:fld id="{9800005A-D1B5-4141-91D0-B51ED3DD5AEF}" type="slidenum">
              <a:rPr lang="en-US" smtClean="0"/>
              <a:t>‹#›</a:t>
            </a:fld>
            <a:endParaRPr lang="en-US"/>
          </a:p>
        </p:txBody>
      </p:sp>
    </p:spTree>
    <p:extLst>
      <p:ext uri="{BB962C8B-B14F-4D97-AF65-F5344CB8AC3E}">
        <p14:creationId xmlns:p14="http://schemas.microsoft.com/office/powerpoint/2010/main" val="35261537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FA3610-9AC7-E81B-882D-89A32356D85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9E07CA9-677D-24D4-41AD-E88957F4195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376558-7EA7-06B6-AF32-855DB9235527}"/>
              </a:ext>
            </a:extLst>
          </p:cNvPr>
          <p:cNvSpPr>
            <a:spLocks noGrp="1"/>
          </p:cNvSpPr>
          <p:nvPr>
            <p:ph type="dt" sz="half" idx="10"/>
          </p:nvPr>
        </p:nvSpPr>
        <p:spPr/>
        <p:txBody>
          <a:bodyPr/>
          <a:lstStyle/>
          <a:p>
            <a:fld id="{9F2B38A4-65AE-BC4C-9FC8-211942964DC6}" type="datetimeFigureOut">
              <a:rPr lang="en-US" smtClean="0"/>
              <a:t>2/6/2025</a:t>
            </a:fld>
            <a:endParaRPr lang="en-US"/>
          </a:p>
        </p:txBody>
      </p:sp>
      <p:sp>
        <p:nvSpPr>
          <p:cNvPr id="5" name="Footer Placeholder 4">
            <a:extLst>
              <a:ext uri="{FF2B5EF4-FFF2-40B4-BE49-F238E27FC236}">
                <a16:creationId xmlns:a16="http://schemas.microsoft.com/office/drawing/2014/main" id="{AF846ED8-6E9C-536F-F5DC-E40D3E7F749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8ED714F-E309-91BB-E268-9544EFD5AFFC}"/>
              </a:ext>
            </a:extLst>
          </p:cNvPr>
          <p:cNvSpPr>
            <a:spLocks noGrp="1"/>
          </p:cNvSpPr>
          <p:nvPr>
            <p:ph type="sldNum" sz="quarter" idx="12"/>
          </p:nvPr>
        </p:nvSpPr>
        <p:spPr/>
        <p:txBody>
          <a:bodyPr/>
          <a:lstStyle/>
          <a:p>
            <a:fld id="{A22A182A-CA58-7345-ACEC-62AD366FE286}" type="slidenum">
              <a:rPr lang="en-US" smtClean="0"/>
              <a:t>‹#›</a:t>
            </a:fld>
            <a:endParaRPr lang="en-US"/>
          </a:p>
        </p:txBody>
      </p:sp>
    </p:spTree>
    <p:extLst>
      <p:ext uri="{BB962C8B-B14F-4D97-AF65-F5344CB8AC3E}">
        <p14:creationId xmlns:p14="http://schemas.microsoft.com/office/powerpoint/2010/main" val="247528896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B08741-AE1E-9872-E613-1B17FDCE36A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6A34A7C-1C11-56F5-9378-87B6C3C06AA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1CE8B74-417D-17CF-7C57-31A7463FBEB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4A281CE-2FFF-2EA4-739C-D3342CF4455A}"/>
              </a:ext>
            </a:extLst>
          </p:cNvPr>
          <p:cNvSpPr>
            <a:spLocks noGrp="1"/>
          </p:cNvSpPr>
          <p:nvPr>
            <p:ph type="dt" sz="half" idx="10"/>
          </p:nvPr>
        </p:nvSpPr>
        <p:spPr/>
        <p:txBody>
          <a:bodyPr/>
          <a:lstStyle/>
          <a:p>
            <a:fld id="{3BD727E2-EE6C-724A-84BB-372050E56C6F}" type="datetimeFigureOut">
              <a:rPr lang="en-US" smtClean="0"/>
              <a:t>2/6/2025</a:t>
            </a:fld>
            <a:endParaRPr lang="en-US"/>
          </a:p>
        </p:txBody>
      </p:sp>
      <p:sp>
        <p:nvSpPr>
          <p:cNvPr id="6" name="Footer Placeholder 5">
            <a:extLst>
              <a:ext uri="{FF2B5EF4-FFF2-40B4-BE49-F238E27FC236}">
                <a16:creationId xmlns:a16="http://schemas.microsoft.com/office/drawing/2014/main" id="{4B160D9C-FACA-08E8-0A87-DC78C05BF8A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35BF4D5-22F2-7EBD-48F6-083957ACF1B7}"/>
              </a:ext>
            </a:extLst>
          </p:cNvPr>
          <p:cNvSpPr>
            <a:spLocks noGrp="1"/>
          </p:cNvSpPr>
          <p:nvPr>
            <p:ph type="sldNum" sz="quarter" idx="12"/>
          </p:nvPr>
        </p:nvSpPr>
        <p:spPr/>
        <p:txBody>
          <a:bodyPr/>
          <a:lstStyle/>
          <a:p>
            <a:fld id="{9800005A-D1B5-4141-91D0-B51ED3DD5AEF}" type="slidenum">
              <a:rPr lang="en-US" smtClean="0"/>
              <a:t>‹#›</a:t>
            </a:fld>
            <a:endParaRPr lang="en-US"/>
          </a:p>
        </p:txBody>
      </p:sp>
    </p:spTree>
    <p:extLst>
      <p:ext uri="{BB962C8B-B14F-4D97-AF65-F5344CB8AC3E}">
        <p14:creationId xmlns:p14="http://schemas.microsoft.com/office/powerpoint/2010/main" val="119747080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676EC-D3BC-E314-3843-0EED315B1EA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EB69F6C-CCEA-3D7B-22D6-70F477C271E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C0EEDFE-6398-4BDB-D485-3667D43D33FB}"/>
              </a:ext>
            </a:extLst>
          </p:cNvPr>
          <p:cNvSpPr>
            <a:spLocks noGrp="1"/>
          </p:cNvSpPr>
          <p:nvPr>
            <p:ph type="dt" sz="half" idx="10"/>
          </p:nvPr>
        </p:nvSpPr>
        <p:spPr/>
        <p:txBody>
          <a:bodyPr/>
          <a:lstStyle/>
          <a:p>
            <a:fld id="{3BD727E2-EE6C-724A-84BB-372050E56C6F}" type="datetimeFigureOut">
              <a:rPr lang="en-US" smtClean="0"/>
              <a:t>2/6/2025</a:t>
            </a:fld>
            <a:endParaRPr lang="en-US"/>
          </a:p>
        </p:txBody>
      </p:sp>
      <p:sp>
        <p:nvSpPr>
          <p:cNvPr id="5" name="Footer Placeholder 4">
            <a:extLst>
              <a:ext uri="{FF2B5EF4-FFF2-40B4-BE49-F238E27FC236}">
                <a16:creationId xmlns:a16="http://schemas.microsoft.com/office/drawing/2014/main" id="{CA09BE6E-DCD5-BEA0-1E16-4547B9DF42A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921E950-88C6-8071-48A8-19F6CB7580B4}"/>
              </a:ext>
            </a:extLst>
          </p:cNvPr>
          <p:cNvSpPr>
            <a:spLocks noGrp="1"/>
          </p:cNvSpPr>
          <p:nvPr>
            <p:ph type="sldNum" sz="quarter" idx="12"/>
          </p:nvPr>
        </p:nvSpPr>
        <p:spPr/>
        <p:txBody>
          <a:bodyPr/>
          <a:lstStyle/>
          <a:p>
            <a:fld id="{9800005A-D1B5-4141-91D0-B51ED3DD5AEF}" type="slidenum">
              <a:rPr lang="en-US" smtClean="0"/>
              <a:t>‹#›</a:t>
            </a:fld>
            <a:endParaRPr lang="en-US"/>
          </a:p>
        </p:txBody>
      </p:sp>
    </p:spTree>
    <p:extLst>
      <p:ext uri="{BB962C8B-B14F-4D97-AF65-F5344CB8AC3E}">
        <p14:creationId xmlns:p14="http://schemas.microsoft.com/office/powerpoint/2010/main" val="302221498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CB93F3A-3BBD-52A6-664B-9CC3BF38A09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99A7B13-0204-5F33-3D99-EBE1AF79DF9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94BFB71-4EDB-5F04-3C1E-82CED46E9BF0}"/>
              </a:ext>
            </a:extLst>
          </p:cNvPr>
          <p:cNvSpPr>
            <a:spLocks noGrp="1"/>
          </p:cNvSpPr>
          <p:nvPr>
            <p:ph type="dt" sz="half" idx="10"/>
          </p:nvPr>
        </p:nvSpPr>
        <p:spPr/>
        <p:txBody>
          <a:bodyPr/>
          <a:lstStyle/>
          <a:p>
            <a:fld id="{3BD727E2-EE6C-724A-84BB-372050E56C6F}" type="datetimeFigureOut">
              <a:rPr lang="en-US" smtClean="0"/>
              <a:t>2/6/2025</a:t>
            </a:fld>
            <a:endParaRPr lang="en-US"/>
          </a:p>
        </p:txBody>
      </p:sp>
      <p:sp>
        <p:nvSpPr>
          <p:cNvPr id="5" name="Footer Placeholder 4">
            <a:extLst>
              <a:ext uri="{FF2B5EF4-FFF2-40B4-BE49-F238E27FC236}">
                <a16:creationId xmlns:a16="http://schemas.microsoft.com/office/drawing/2014/main" id="{0687F1D7-A1F1-3B7D-96D5-745E01BD3C1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B2C161-1BAA-84A0-0907-B8C9DC05957F}"/>
              </a:ext>
            </a:extLst>
          </p:cNvPr>
          <p:cNvSpPr>
            <a:spLocks noGrp="1"/>
          </p:cNvSpPr>
          <p:nvPr>
            <p:ph type="sldNum" sz="quarter" idx="12"/>
          </p:nvPr>
        </p:nvSpPr>
        <p:spPr/>
        <p:txBody>
          <a:bodyPr/>
          <a:lstStyle/>
          <a:p>
            <a:fld id="{9800005A-D1B5-4141-91D0-B51ED3DD5AEF}" type="slidenum">
              <a:rPr lang="en-US" smtClean="0"/>
              <a:t>‹#›</a:t>
            </a:fld>
            <a:endParaRPr lang="en-US"/>
          </a:p>
        </p:txBody>
      </p:sp>
    </p:spTree>
    <p:extLst>
      <p:ext uri="{BB962C8B-B14F-4D97-AF65-F5344CB8AC3E}">
        <p14:creationId xmlns:p14="http://schemas.microsoft.com/office/powerpoint/2010/main" val="150193461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5DCB457A-15B4-751E-531C-B987453DBC5E}"/>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ED418A93-22B4-A605-F717-98A06BBF66F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A7B17FCE-6B71-1145-6F54-1DF3D739BC6A}"/>
              </a:ext>
            </a:extLst>
          </p:cNvPr>
          <p:cNvSpPr>
            <a:spLocks noGrp="1" noChangeArrowheads="1"/>
          </p:cNvSpPr>
          <p:nvPr>
            <p:ph type="sldNum" sz="quarter" idx="12"/>
          </p:nvPr>
        </p:nvSpPr>
        <p:spPr>
          <a:ln/>
        </p:spPr>
        <p:txBody>
          <a:bodyPr/>
          <a:lstStyle>
            <a:lvl1pPr>
              <a:defRPr/>
            </a:lvl1pPr>
          </a:lstStyle>
          <a:p>
            <a:pPr>
              <a:defRPr/>
            </a:pPr>
            <a:fld id="{BF50BD29-B75F-364F-B34F-12E35B5D8635}" type="slidenum">
              <a:rPr lang="en-US" altLang="en-US"/>
              <a:pPr>
                <a:defRPr/>
              </a:pPr>
              <a:t>‹#›</a:t>
            </a:fld>
            <a:endParaRPr lang="en-US" altLang="en-US"/>
          </a:p>
        </p:txBody>
      </p:sp>
    </p:spTree>
    <p:extLst>
      <p:ext uri="{BB962C8B-B14F-4D97-AF65-F5344CB8AC3E}">
        <p14:creationId xmlns:p14="http://schemas.microsoft.com/office/powerpoint/2010/main" val="422731438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3C8DE110-A1F7-CB51-0AFF-70FB436760CC}"/>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5AC90D45-875F-8D1B-E8B2-1D5CFFF555F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98F0DF8D-79CF-6D69-32EA-C5068ED53A62}"/>
              </a:ext>
            </a:extLst>
          </p:cNvPr>
          <p:cNvSpPr>
            <a:spLocks noGrp="1" noChangeArrowheads="1"/>
          </p:cNvSpPr>
          <p:nvPr>
            <p:ph type="sldNum" sz="quarter" idx="12"/>
          </p:nvPr>
        </p:nvSpPr>
        <p:spPr>
          <a:ln/>
        </p:spPr>
        <p:txBody>
          <a:bodyPr/>
          <a:lstStyle>
            <a:lvl1pPr>
              <a:defRPr/>
            </a:lvl1pPr>
          </a:lstStyle>
          <a:p>
            <a:pPr>
              <a:defRPr/>
            </a:pPr>
            <a:fld id="{FAB1AEF3-F21A-4C4E-8CCE-1281CC456905}" type="slidenum">
              <a:rPr lang="en-US" altLang="en-US"/>
              <a:pPr>
                <a:defRPr/>
              </a:pPr>
              <a:t>‹#›</a:t>
            </a:fld>
            <a:endParaRPr lang="en-US" altLang="en-US"/>
          </a:p>
        </p:txBody>
      </p:sp>
    </p:spTree>
    <p:extLst>
      <p:ext uri="{BB962C8B-B14F-4D97-AF65-F5344CB8AC3E}">
        <p14:creationId xmlns:p14="http://schemas.microsoft.com/office/powerpoint/2010/main" val="410258409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A84D2460-BBB0-D131-7BB7-DC615BFB6DF5}"/>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F24B70E6-1C90-E9FF-842F-602DA0DC76D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5D0F76EB-000A-92D3-564E-77C1D81AAB5D}"/>
              </a:ext>
            </a:extLst>
          </p:cNvPr>
          <p:cNvSpPr>
            <a:spLocks noGrp="1" noChangeArrowheads="1"/>
          </p:cNvSpPr>
          <p:nvPr>
            <p:ph type="sldNum" sz="quarter" idx="12"/>
          </p:nvPr>
        </p:nvSpPr>
        <p:spPr>
          <a:ln/>
        </p:spPr>
        <p:txBody>
          <a:bodyPr/>
          <a:lstStyle>
            <a:lvl1pPr>
              <a:defRPr/>
            </a:lvl1pPr>
          </a:lstStyle>
          <a:p>
            <a:pPr>
              <a:defRPr/>
            </a:pPr>
            <a:fld id="{35F08AA4-AD27-DE4C-B9CF-98B9B699839D}" type="slidenum">
              <a:rPr lang="en-US" altLang="en-US"/>
              <a:pPr>
                <a:defRPr/>
              </a:pPr>
              <a:t>‹#›</a:t>
            </a:fld>
            <a:endParaRPr lang="en-US" altLang="en-US"/>
          </a:p>
        </p:txBody>
      </p:sp>
    </p:spTree>
    <p:extLst>
      <p:ext uri="{BB962C8B-B14F-4D97-AF65-F5344CB8AC3E}">
        <p14:creationId xmlns:p14="http://schemas.microsoft.com/office/powerpoint/2010/main" val="287952385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C0F77586-23B9-43D6-7231-D420B6EE709C}"/>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4F426E3D-E056-26C1-6EE9-E3E42F146F6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580FCBA1-F15A-055D-1AC0-0E10688B86C2}"/>
              </a:ext>
            </a:extLst>
          </p:cNvPr>
          <p:cNvSpPr>
            <a:spLocks noGrp="1" noChangeArrowheads="1"/>
          </p:cNvSpPr>
          <p:nvPr>
            <p:ph type="sldNum" sz="quarter" idx="12"/>
          </p:nvPr>
        </p:nvSpPr>
        <p:spPr>
          <a:ln/>
        </p:spPr>
        <p:txBody>
          <a:bodyPr/>
          <a:lstStyle>
            <a:lvl1pPr>
              <a:defRPr/>
            </a:lvl1pPr>
          </a:lstStyle>
          <a:p>
            <a:pPr>
              <a:defRPr/>
            </a:pPr>
            <a:fld id="{0EDB8785-E02B-D642-BA15-68543260C4F0}" type="slidenum">
              <a:rPr lang="en-US" altLang="en-US"/>
              <a:pPr>
                <a:defRPr/>
              </a:pPr>
              <a:t>‹#›</a:t>
            </a:fld>
            <a:endParaRPr lang="en-US" altLang="en-US"/>
          </a:p>
        </p:txBody>
      </p:sp>
    </p:spTree>
    <p:extLst>
      <p:ext uri="{BB962C8B-B14F-4D97-AF65-F5344CB8AC3E}">
        <p14:creationId xmlns:p14="http://schemas.microsoft.com/office/powerpoint/2010/main" val="347078689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7B57CEBC-5A69-28A1-86BC-511C0AD3A0F0}"/>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14373662-DE47-4EC8-9A18-2D2E0E1048C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F1590834-60F4-EF72-3C45-5F5D2D8CC4A4}"/>
              </a:ext>
            </a:extLst>
          </p:cNvPr>
          <p:cNvSpPr>
            <a:spLocks noGrp="1" noChangeArrowheads="1"/>
          </p:cNvSpPr>
          <p:nvPr>
            <p:ph type="sldNum" sz="quarter" idx="12"/>
          </p:nvPr>
        </p:nvSpPr>
        <p:spPr>
          <a:ln/>
        </p:spPr>
        <p:txBody>
          <a:bodyPr/>
          <a:lstStyle>
            <a:lvl1pPr>
              <a:defRPr/>
            </a:lvl1pPr>
          </a:lstStyle>
          <a:p>
            <a:pPr>
              <a:defRPr/>
            </a:pPr>
            <a:fld id="{47F293F2-FD68-244F-B5D3-87C33893FC34}" type="slidenum">
              <a:rPr lang="en-US" altLang="en-US"/>
              <a:pPr>
                <a:defRPr/>
              </a:pPr>
              <a:t>‹#›</a:t>
            </a:fld>
            <a:endParaRPr lang="en-US" altLang="en-US"/>
          </a:p>
        </p:txBody>
      </p:sp>
    </p:spTree>
    <p:extLst>
      <p:ext uri="{BB962C8B-B14F-4D97-AF65-F5344CB8AC3E}">
        <p14:creationId xmlns:p14="http://schemas.microsoft.com/office/powerpoint/2010/main" val="97380193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F7E2295F-98D3-BAE2-76F2-811DD1075905}"/>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4C3C280E-2987-9BF9-ABF8-B3421D43E68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B0A5B38C-A241-1826-B731-3FBBBB9ADDA4}"/>
              </a:ext>
            </a:extLst>
          </p:cNvPr>
          <p:cNvSpPr>
            <a:spLocks noGrp="1" noChangeArrowheads="1"/>
          </p:cNvSpPr>
          <p:nvPr>
            <p:ph type="sldNum" sz="quarter" idx="12"/>
          </p:nvPr>
        </p:nvSpPr>
        <p:spPr>
          <a:ln/>
        </p:spPr>
        <p:txBody>
          <a:bodyPr/>
          <a:lstStyle>
            <a:lvl1pPr>
              <a:defRPr/>
            </a:lvl1pPr>
          </a:lstStyle>
          <a:p>
            <a:pPr>
              <a:defRPr/>
            </a:pPr>
            <a:fld id="{6AC8276D-8C2B-554D-93CB-77CCB46A99AB}" type="slidenum">
              <a:rPr lang="en-US" altLang="en-US"/>
              <a:pPr>
                <a:defRPr/>
              </a:pPr>
              <a:t>‹#›</a:t>
            </a:fld>
            <a:endParaRPr lang="en-US" altLang="en-US"/>
          </a:p>
        </p:txBody>
      </p:sp>
    </p:spTree>
    <p:extLst>
      <p:ext uri="{BB962C8B-B14F-4D97-AF65-F5344CB8AC3E}">
        <p14:creationId xmlns:p14="http://schemas.microsoft.com/office/powerpoint/2010/main" val="320046499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8435CF47-9791-D4EB-91AB-DE957FAF6D4E}"/>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0F4CA05D-350B-6B90-26D5-2177BD8D419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B68EB717-0E61-FF44-4C58-1A679471D4B8}"/>
              </a:ext>
            </a:extLst>
          </p:cNvPr>
          <p:cNvSpPr>
            <a:spLocks noGrp="1" noChangeArrowheads="1"/>
          </p:cNvSpPr>
          <p:nvPr>
            <p:ph type="sldNum" sz="quarter" idx="12"/>
          </p:nvPr>
        </p:nvSpPr>
        <p:spPr>
          <a:ln/>
        </p:spPr>
        <p:txBody>
          <a:bodyPr/>
          <a:lstStyle>
            <a:lvl1pPr>
              <a:defRPr/>
            </a:lvl1pPr>
          </a:lstStyle>
          <a:p>
            <a:pPr>
              <a:defRPr/>
            </a:pPr>
            <a:fld id="{EEB2634A-7A90-374F-B72B-3D078D2EDD14}" type="slidenum">
              <a:rPr lang="en-US" altLang="en-US"/>
              <a:pPr>
                <a:defRPr/>
              </a:pPr>
              <a:t>‹#›</a:t>
            </a:fld>
            <a:endParaRPr lang="en-US" altLang="en-US"/>
          </a:p>
        </p:txBody>
      </p:sp>
    </p:spTree>
    <p:extLst>
      <p:ext uri="{BB962C8B-B14F-4D97-AF65-F5344CB8AC3E}">
        <p14:creationId xmlns:p14="http://schemas.microsoft.com/office/powerpoint/2010/main" val="5366791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237E2D-3572-17C6-F7A1-B0D8BEBEE02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2C2B4A6-390D-A16B-4530-5EDCFB764621}"/>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F039CFC-EDC9-01D2-C9C2-A3F90F882F55}"/>
              </a:ext>
            </a:extLst>
          </p:cNvPr>
          <p:cNvSpPr>
            <a:spLocks noGrp="1"/>
          </p:cNvSpPr>
          <p:nvPr>
            <p:ph type="dt" sz="half" idx="10"/>
          </p:nvPr>
        </p:nvSpPr>
        <p:spPr/>
        <p:txBody>
          <a:bodyPr/>
          <a:lstStyle/>
          <a:p>
            <a:fld id="{9F2B38A4-65AE-BC4C-9FC8-211942964DC6}" type="datetimeFigureOut">
              <a:rPr lang="en-US" smtClean="0"/>
              <a:t>2/6/2025</a:t>
            </a:fld>
            <a:endParaRPr lang="en-US"/>
          </a:p>
        </p:txBody>
      </p:sp>
      <p:sp>
        <p:nvSpPr>
          <p:cNvPr id="5" name="Footer Placeholder 4">
            <a:extLst>
              <a:ext uri="{FF2B5EF4-FFF2-40B4-BE49-F238E27FC236}">
                <a16:creationId xmlns:a16="http://schemas.microsoft.com/office/drawing/2014/main" id="{3C7539C4-DC4E-652F-A9B3-67DB8228306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448167D-2CC8-27AD-D254-4FA126CC92B3}"/>
              </a:ext>
            </a:extLst>
          </p:cNvPr>
          <p:cNvSpPr>
            <a:spLocks noGrp="1"/>
          </p:cNvSpPr>
          <p:nvPr>
            <p:ph type="sldNum" sz="quarter" idx="12"/>
          </p:nvPr>
        </p:nvSpPr>
        <p:spPr/>
        <p:txBody>
          <a:bodyPr/>
          <a:lstStyle/>
          <a:p>
            <a:fld id="{A22A182A-CA58-7345-ACEC-62AD366FE286}" type="slidenum">
              <a:rPr lang="en-US" smtClean="0"/>
              <a:t>‹#›</a:t>
            </a:fld>
            <a:endParaRPr lang="en-US"/>
          </a:p>
        </p:txBody>
      </p:sp>
    </p:spTree>
    <p:extLst>
      <p:ext uri="{BB962C8B-B14F-4D97-AF65-F5344CB8AC3E}">
        <p14:creationId xmlns:p14="http://schemas.microsoft.com/office/powerpoint/2010/main" val="321248700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20D995D5-C63F-51E0-4293-1DA984A7B493}"/>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1A314832-1107-0328-5346-7A23DC8C5FE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633C0928-F63E-4432-8339-CE339013B8E1}"/>
              </a:ext>
            </a:extLst>
          </p:cNvPr>
          <p:cNvSpPr>
            <a:spLocks noGrp="1" noChangeArrowheads="1"/>
          </p:cNvSpPr>
          <p:nvPr>
            <p:ph type="sldNum" sz="quarter" idx="12"/>
          </p:nvPr>
        </p:nvSpPr>
        <p:spPr>
          <a:ln/>
        </p:spPr>
        <p:txBody>
          <a:bodyPr/>
          <a:lstStyle>
            <a:lvl1pPr>
              <a:defRPr/>
            </a:lvl1pPr>
          </a:lstStyle>
          <a:p>
            <a:pPr>
              <a:defRPr/>
            </a:pPr>
            <a:fld id="{F1E35773-4F53-F744-B30D-F7CFDFD9D76A}" type="slidenum">
              <a:rPr lang="en-US" altLang="en-US"/>
              <a:pPr>
                <a:defRPr/>
              </a:pPr>
              <a:t>‹#›</a:t>
            </a:fld>
            <a:endParaRPr lang="en-US" altLang="en-US"/>
          </a:p>
        </p:txBody>
      </p:sp>
    </p:spTree>
    <p:extLst>
      <p:ext uri="{BB962C8B-B14F-4D97-AF65-F5344CB8AC3E}">
        <p14:creationId xmlns:p14="http://schemas.microsoft.com/office/powerpoint/2010/main" val="314047303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E7AE94C8-FE7B-89A1-7BDD-89D8554D2914}"/>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271994EC-F526-FF6A-20C2-204C9D62138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C0C4B41B-5F73-6C94-BCEF-2E71FCEB5CF4}"/>
              </a:ext>
            </a:extLst>
          </p:cNvPr>
          <p:cNvSpPr>
            <a:spLocks noGrp="1" noChangeArrowheads="1"/>
          </p:cNvSpPr>
          <p:nvPr>
            <p:ph type="sldNum" sz="quarter" idx="12"/>
          </p:nvPr>
        </p:nvSpPr>
        <p:spPr>
          <a:ln/>
        </p:spPr>
        <p:txBody>
          <a:bodyPr/>
          <a:lstStyle>
            <a:lvl1pPr>
              <a:defRPr/>
            </a:lvl1pPr>
          </a:lstStyle>
          <a:p>
            <a:pPr>
              <a:defRPr/>
            </a:pPr>
            <a:fld id="{A8985950-D90A-4943-B36C-23134658560C}" type="slidenum">
              <a:rPr lang="en-US" altLang="en-US"/>
              <a:pPr>
                <a:defRPr/>
              </a:pPr>
              <a:t>‹#›</a:t>
            </a:fld>
            <a:endParaRPr lang="en-US" altLang="en-US"/>
          </a:p>
        </p:txBody>
      </p:sp>
    </p:spTree>
    <p:extLst>
      <p:ext uri="{BB962C8B-B14F-4D97-AF65-F5344CB8AC3E}">
        <p14:creationId xmlns:p14="http://schemas.microsoft.com/office/powerpoint/2010/main" val="367733876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E0E540BB-5432-1AE0-2DCA-8BE76C47105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E18796C5-4E3A-CE7C-F719-F9C6C22EAA7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43981F09-5747-84BF-7647-BD689A03E6D0}"/>
              </a:ext>
            </a:extLst>
          </p:cNvPr>
          <p:cNvSpPr>
            <a:spLocks noGrp="1" noChangeArrowheads="1"/>
          </p:cNvSpPr>
          <p:nvPr>
            <p:ph type="sldNum" sz="quarter" idx="12"/>
          </p:nvPr>
        </p:nvSpPr>
        <p:spPr>
          <a:ln/>
        </p:spPr>
        <p:txBody>
          <a:bodyPr/>
          <a:lstStyle>
            <a:lvl1pPr>
              <a:defRPr/>
            </a:lvl1pPr>
          </a:lstStyle>
          <a:p>
            <a:pPr>
              <a:defRPr/>
            </a:pPr>
            <a:fld id="{F91A0724-64FD-1E43-BFBC-421E8C29982C}" type="slidenum">
              <a:rPr lang="en-US" altLang="en-US"/>
              <a:pPr>
                <a:defRPr/>
              </a:pPr>
              <a:t>‹#›</a:t>
            </a:fld>
            <a:endParaRPr lang="en-US" altLang="en-US"/>
          </a:p>
        </p:txBody>
      </p:sp>
    </p:spTree>
    <p:extLst>
      <p:ext uri="{BB962C8B-B14F-4D97-AF65-F5344CB8AC3E}">
        <p14:creationId xmlns:p14="http://schemas.microsoft.com/office/powerpoint/2010/main" val="101248351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8722C662-752E-0F18-A26D-DB4FC449BA66}"/>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D53D0182-8584-A3CE-9AE2-A10029C021D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2F21DBF2-F362-4BC9-3AE0-57F09D209942}"/>
              </a:ext>
            </a:extLst>
          </p:cNvPr>
          <p:cNvSpPr>
            <a:spLocks noGrp="1" noChangeArrowheads="1"/>
          </p:cNvSpPr>
          <p:nvPr>
            <p:ph type="sldNum" sz="quarter" idx="12"/>
          </p:nvPr>
        </p:nvSpPr>
        <p:spPr>
          <a:ln/>
        </p:spPr>
        <p:txBody>
          <a:bodyPr/>
          <a:lstStyle>
            <a:lvl1pPr>
              <a:defRPr/>
            </a:lvl1pPr>
          </a:lstStyle>
          <a:p>
            <a:pPr>
              <a:defRPr/>
            </a:pPr>
            <a:fld id="{E8B949D0-E30E-8E49-A052-D94DC447429A}" type="slidenum">
              <a:rPr lang="en-US" altLang="en-US"/>
              <a:pPr>
                <a:defRPr/>
              </a:pPr>
              <a:t>‹#›</a:t>
            </a:fld>
            <a:endParaRPr lang="en-US" altLang="en-US"/>
          </a:p>
        </p:txBody>
      </p:sp>
    </p:spTree>
    <p:extLst>
      <p:ext uri="{BB962C8B-B14F-4D97-AF65-F5344CB8AC3E}">
        <p14:creationId xmlns:p14="http://schemas.microsoft.com/office/powerpoint/2010/main" val="14218206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1D38DC-E4C7-281B-5EBB-D4222AFB6F6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A730B0A-0B9A-F54C-DF50-6C89C78C8E7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E4F3455-C7C7-0AD8-C551-CD55547AC11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B127B84-4D93-F8CE-9137-9C7FEB5D9AA9}"/>
              </a:ext>
            </a:extLst>
          </p:cNvPr>
          <p:cNvSpPr>
            <a:spLocks noGrp="1"/>
          </p:cNvSpPr>
          <p:nvPr>
            <p:ph type="dt" sz="half" idx="10"/>
          </p:nvPr>
        </p:nvSpPr>
        <p:spPr/>
        <p:txBody>
          <a:bodyPr/>
          <a:lstStyle/>
          <a:p>
            <a:fld id="{9F2B38A4-65AE-BC4C-9FC8-211942964DC6}" type="datetimeFigureOut">
              <a:rPr lang="en-US" smtClean="0"/>
              <a:t>2/6/2025</a:t>
            </a:fld>
            <a:endParaRPr lang="en-US"/>
          </a:p>
        </p:txBody>
      </p:sp>
      <p:sp>
        <p:nvSpPr>
          <p:cNvPr id="6" name="Footer Placeholder 5">
            <a:extLst>
              <a:ext uri="{FF2B5EF4-FFF2-40B4-BE49-F238E27FC236}">
                <a16:creationId xmlns:a16="http://schemas.microsoft.com/office/drawing/2014/main" id="{323B0432-4F16-3B0D-A5E9-8C86E2F7E78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DF3B345-C39C-6359-F3E8-36210BB8E955}"/>
              </a:ext>
            </a:extLst>
          </p:cNvPr>
          <p:cNvSpPr>
            <a:spLocks noGrp="1"/>
          </p:cNvSpPr>
          <p:nvPr>
            <p:ph type="sldNum" sz="quarter" idx="12"/>
          </p:nvPr>
        </p:nvSpPr>
        <p:spPr/>
        <p:txBody>
          <a:bodyPr/>
          <a:lstStyle/>
          <a:p>
            <a:fld id="{A22A182A-CA58-7345-ACEC-62AD366FE286}" type="slidenum">
              <a:rPr lang="en-US" smtClean="0"/>
              <a:t>‹#›</a:t>
            </a:fld>
            <a:endParaRPr lang="en-US"/>
          </a:p>
        </p:txBody>
      </p:sp>
    </p:spTree>
    <p:extLst>
      <p:ext uri="{BB962C8B-B14F-4D97-AF65-F5344CB8AC3E}">
        <p14:creationId xmlns:p14="http://schemas.microsoft.com/office/powerpoint/2010/main" val="33545160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754A18-1F52-8A2A-C762-3039625FAA3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FE89245-1F33-90A3-046D-B8F18669A29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0E667C0-F002-3071-A66B-839323D59CA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66A61CA-105F-CFEF-A021-C4375C0D27B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3FA9D16-C768-7E38-E3D5-F6D7D617F1E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44502F4-45EC-4E91-D7BC-AEF3CF0073C4}"/>
              </a:ext>
            </a:extLst>
          </p:cNvPr>
          <p:cNvSpPr>
            <a:spLocks noGrp="1"/>
          </p:cNvSpPr>
          <p:nvPr>
            <p:ph type="dt" sz="half" idx="10"/>
          </p:nvPr>
        </p:nvSpPr>
        <p:spPr/>
        <p:txBody>
          <a:bodyPr/>
          <a:lstStyle/>
          <a:p>
            <a:fld id="{9F2B38A4-65AE-BC4C-9FC8-211942964DC6}" type="datetimeFigureOut">
              <a:rPr lang="en-US" smtClean="0"/>
              <a:t>2/6/2025</a:t>
            </a:fld>
            <a:endParaRPr lang="en-US"/>
          </a:p>
        </p:txBody>
      </p:sp>
      <p:sp>
        <p:nvSpPr>
          <p:cNvPr id="8" name="Footer Placeholder 7">
            <a:extLst>
              <a:ext uri="{FF2B5EF4-FFF2-40B4-BE49-F238E27FC236}">
                <a16:creationId xmlns:a16="http://schemas.microsoft.com/office/drawing/2014/main" id="{B4D67347-D940-E3F1-D84B-4A2C20D76D3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8F9BC59-7340-AD4B-A8D1-FAF69E336CE5}"/>
              </a:ext>
            </a:extLst>
          </p:cNvPr>
          <p:cNvSpPr>
            <a:spLocks noGrp="1"/>
          </p:cNvSpPr>
          <p:nvPr>
            <p:ph type="sldNum" sz="quarter" idx="12"/>
          </p:nvPr>
        </p:nvSpPr>
        <p:spPr/>
        <p:txBody>
          <a:bodyPr/>
          <a:lstStyle/>
          <a:p>
            <a:fld id="{A22A182A-CA58-7345-ACEC-62AD366FE286}" type="slidenum">
              <a:rPr lang="en-US" smtClean="0"/>
              <a:t>‹#›</a:t>
            </a:fld>
            <a:endParaRPr lang="en-US"/>
          </a:p>
        </p:txBody>
      </p:sp>
    </p:spTree>
    <p:extLst>
      <p:ext uri="{BB962C8B-B14F-4D97-AF65-F5344CB8AC3E}">
        <p14:creationId xmlns:p14="http://schemas.microsoft.com/office/powerpoint/2010/main" val="14569531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8960B6-E87D-92D1-FC3A-8CDEC2C2E31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C4EB1B7-9D0E-640D-2D5E-5757E580363C}"/>
              </a:ext>
            </a:extLst>
          </p:cNvPr>
          <p:cNvSpPr>
            <a:spLocks noGrp="1"/>
          </p:cNvSpPr>
          <p:nvPr>
            <p:ph type="dt" sz="half" idx="10"/>
          </p:nvPr>
        </p:nvSpPr>
        <p:spPr/>
        <p:txBody>
          <a:bodyPr/>
          <a:lstStyle/>
          <a:p>
            <a:fld id="{9F2B38A4-65AE-BC4C-9FC8-211942964DC6}" type="datetimeFigureOut">
              <a:rPr lang="en-US" smtClean="0"/>
              <a:t>2/6/2025</a:t>
            </a:fld>
            <a:endParaRPr lang="en-US"/>
          </a:p>
        </p:txBody>
      </p:sp>
      <p:sp>
        <p:nvSpPr>
          <p:cNvPr id="4" name="Footer Placeholder 3">
            <a:extLst>
              <a:ext uri="{FF2B5EF4-FFF2-40B4-BE49-F238E27FC236}">
                <a16:creationId xmlns:a16="http://schemas.microsoft.com/office/drawing/2014/main" id="{3A147DEB-460C-E424-2871-F935CA494CD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56B58D5-7797-E153-CCF9-D5D226C94727}"/>
              </a:ext>
            </a:extLst>
          </p:cNvPr>
          <p:cNvSpPr>
            <a:spLocks noGrp="1"/>
          </p:cNvSpPr>
          <p:nvPr>
            <p:ph type="sldNum" sz="quarter" idx="12"/>
          </p:nvPr>
        </p:nvSpPr>
        <p:spPr/>
        <p:txBody>
          <a:bodyPr/>
          <a:lstStyle/>
          <a:p>
            <a:fld id="{A22A182A-CA58-7345-ACEC-62AD366FE286}" type="slidenum">
              <a:rPr lang="en-US" smtClean="0"/>
              <a:t>‹#›</a:t>
            </a:fld>
            <a:endParaRPr lang="en-US"/>
          </a:p>
        </p:txBody>
      </p:sp>
    </p:spTree>
    <p:extLst>
      <p:ext uri="{BB962C8B-B14F-4D97-AF65-F5344CB8AC3E}">
        <p14:creationId xmlns:p14="http://schemas.microsoft.com/office/powerpoint/2010/main" val="42018435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CBA26E2-F3D4-13C6-FC4E-B45314A9081B}"/>
              </a:ext>
            </a:extLst>
          </p:cNvPr>
          <p:cNvSpPr>
            <a:spLocks noGrp="1"/>
          </p:cNvSpPr>
          <p:nvPr>
            <p:ph type="dt" sz="half" idx="10"/>
          </p:nvPr>
        </p:nvSpPr>
        <p:spPr/>
        <p:txBody>
          <a:bodyPr/>
          <a:lstStyle/>
          <a:p>
            <a:fld id="{9F2B38A4-65AE-BC4C-9FC8-211942964DC6}" type="datetimeFigureOut">
              <a:rPr lang="en-US" smtClean="0"/>
              <a:t>2/6/2025</a:t>
            </a:fld>
            <a:endParaRPr lang="en-US"/>
          </a:p>
        </p:txBody>
      </p:sp>
      <p:sp>
        <p:nvSpPr>
          <p:cNvPr id="3" name="Footer Placeholder 2">
            <a:extLst>
              <a:ext uri="{FF2B5EF4-FFF2-40B4-BE49-F238E27FC236}">
                <a16:creationId xmlns:a16="http://schemas.microsoft.com/office/drawing/2014/main" id="{EBAD9A34-3C72-56E9-E97D-1A49F19A3B5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5C20483-FB20-232C-E385-CB7581D3824D}"/>
              </a:ext>
            </a:extLst>
          </p:cNvPr>
          <p:cNvSpPr>
            <a:spLocks noGrp="1"/>
          </p:cNvSpPr>
          <p:nvPr>
            <p:ph type="sldNum" sz="quarter" idx="12"/>
          </p:nvPr>
        </p:nvSpPr>
        <p:spPr/>
        <p:txBody>
          <a:bodyPr/>
          <a:lstStyle/>
          <a:p>
            <a:fld id="{A22A182A-CA58-7345-ACEC-62AD366FE286}" type="slidenum">
              <a:rPr lang="en-US" smtClean="0"/>
              <a:t>‹#›</a:t>
            </a:fld>
            <a:endParaRPr lang="en-US"/>
          </a:p>
        </p:txBody>
      </p:sp>
    </p:spTree>
    <p:extLst>
      <p:ext uri="{BB962C8B-B14F-4D97-AF65-F5344CB8AC3E}">
        <p14:creationId xmlns:p14="http://schemas.microsoft.com/office/powerpoint/2010/main" val="6471641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862533-41D3-8B2F-C327-4DCB3B5AF93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EF4FE32-59FC-E0C6-4D79-A3087B47903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512DB34-9932-17A8-8174-082E6CF71D0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1768AD0-AF16-0323-8053-EFF5DCB4C7FC}"/>
              </a:ext>
            </a:extLst>
          </p:cNvPr>
          <p:cNvSpPr>
            <a:spLocks noGrp="1"/>
          </p:cNvSpPr>
          <p:nvPr>
            <p:ph type="dt" sz="half" idx="10"/>
          </p:nvPr>
        </p:nvSpPr>
        <p:spPr/>
        <p:txBody>
          <a:bodyPr/>
          <a:lstStyle/>
          <a:p>
            <a:fld id="{9F2B38A4-65AE-BC4C-9FC8-211942964DC6}" type="datetimeFigureOut">
              <a:rPr lang="en-US" smtClean="0"/>
              <a:t>2/6/2025</a:t>
            </a:fld>
            <a:endParaRPr lang="en-US"/>
          </a:p>
        </p:txBody>
      </p:sp>
      <p:sp>
        <p:nvSpPr>
          <p:cNvPr id="6" name="Footer Placeholder 5">
            <a:extLst>
              <a:ext uri="{FF2B5EF4-FFF2-40B4-BE49-F238E27FC236}">
                <a16:creationId xmlns:a16="http://schemas.microsoft.com/office/drawing/2014/main" id="{10274A92-5685-66EF-3347-2B71E0BB9F5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129DC48-4E1B-AA4D-CE98-ABE30F0A0F9F}"/>
              </a:ext>
            </a:extLst>
          </p:cNvPr>
          <p:cNvSpPr>
            <a:spLocks noGrp="1"/>
          </p:cNvSpPr>
          <p:nvPr>
            <p:ph type="sldNum" sz="quarter" idx="12"/>
          </p:nvPr>
        </p:nvSpPr>
        <p:spPr/>
        <p:txBody>
          <a:bodyPr/>
          <a:lstStyle/>
          <a:p>
            <a:fld id="{A22A182A-CA58-7345-ACEC-62AD366FE286}" type="slidenum">
              <a:rPr lang="en-US" smtClean="0"/>
              <a:t>‹#›</a:t>
            </a:fld>
            <a:endParaRPr lang="en-US"/>
          </a:p>
        </p:txBody>
      </p:sp>
    </p:spTree>
    <p:extLst>
      <p:ext uri="{BB962C8B-B14F-4D97-AF65-F5344CB8AC3E}">
        <p14:creationId xmlns:p14="http://schemas.microsoft.com/office/powerpoint/2010/main" val="6781500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12996F-942D-0A48-6AA3-A89793EB513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D4D9400-92F5-3DD8-7868-616209591B9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826316C-EDE4-ED04-0D4F-15268947F8B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78948D1-6D36-6693-473D-874E7139A427}"/>
              </a:ext>
            </a:extLst>
          </p:cNvPr>
          <p:cNvSpPr>
            <a:spLocks noGrp="1"/>
          </p:cNvSpPr>
          <p:nvPr>
            <p:ph type="dt" sz="half" idx="10"/>
          </p:nvPr>
        </p:nvSpPr>
        <p:spPr/>
        <p:txBody>
          <a:bodyPr/>
          <a:lstStyle/>
          <a:p>
            <a:fld id="{9F2B38A4-65AE-BC4C-9FC8-211942964DC6}" type="datetimeFigureOut">
              <a:rPr lang="en-US" smtClean="0"/>
              <a:t>2/6/2025</a:t>
            </a:fld>
            <a:endParaRPr lang="en-US"/>
          </a:p>
        </p:txBody>
      </p:sp>
      <p:sp>
        <p:nvSpPr>
          <p:cNvPr id="6" name="Footer Placeholder 5">
            <a:extLst>
              <a:ext uri="{FF2B5EF4-FFF2-40B4-BE49-F238E27FC236}">
                <a16:creationId xmlns:a16="http://schemas.microsoft.com/office/drawing/2014/main" id="{5796E2B4-25EE-DDA1-1BC4-05DCB1EAFCD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DDD2EA1-8EA2-602D-A585-15B57099BA90}"/>
              </a:ext>
            </a:extLst>
          </p:cNvPr>
          <p:cNvSpPr>
            <a:spLocks noGrp="1"/>
          </p:cNvSpPr>
          <p:nvPr>
            <p:ph type="sldNum" sz="quarter" idx="12"/>
          </p:nvPr>
        </p:nvSpPr>
        <p:spPr/>
        <p:txBody>
          <a:bodyPr/>
          <a:lstStyle/>
          <a:p>
            <a:fld id="{A22A182A-CA58-7345-ACEC-62AD366FE286}" type="slidenum">
              <a:rPr lang="en-US" smtClean="0"/>
              <a:t>‹#›</a:t>
            </a:fld>
            <a:endParaRPr lang="en-US"/>
          </a:p>
        </p:txBody>
      </p:sp>
    </p:spTree>
    <p:extLst>
      <p:ext uri="{BB962C8B-B14F-4D97-AF65-F5344CB8AC3E}">
        <p14:creationId xmlns:p14="http://schemas.microsoft.com/office/powerpoint/2010/main" val="38342247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3E71665-1E9C-00BB-333A-619F8B1952E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BE9501D-452E-C71A-348E-9D2D9D0FEB8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C699AA6-E045-F4B7-F3B8-F00A90713C0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9F2B38A4-65AE-BC4C-9FC8-211942964DC6}" type="datetimeFigureOut">
              <a:rPr lang="en-US" smtClean="0"/>
              <a:t>2/6/2025</a:t>
            </a:fld>
            <a:endParaRPr lang="en-US"/>
          </a:p>
        </p:txBody>
      </p:sp>
      <p:sp>
        <p:nvSpPr>
          <p:cNvPr id="5" name="Footer Placeholder 4">
            <a:extLst>
              <a:ext uri="{FF2B5EF4-FFF2-40B4-BE49-F238E27FC236}">
                <a16:creationId xmlns:a16="http://schemas.microsoft.com/office/drawing/2014/main" id="{04C84921-A58C-B131-D17A-9875E9ED571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9F64F04B-E501-5855-A88C-7A94ECF9730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A22A182A-CA58-7345-ACEC-62AD366FE286}" type="slidenum">
              <a:rPr lang="en-US" smtClean="0"/>
              <a:t>‹#›</a:t>
            </a:fld>
            <a:endParaRPr lang="en-US"/>
          </a:p>
        </p:txBody>
      </p:sp>
    </p:spTree>
    <p:extLst>
      <p:ext uri="{BB962C8B-B14F-4D97-AF65-F5344CB8AC3E}">
        <p14:creationId xmlns:p14="http://schemas.microsoft.com/office/powerpoint/2010/main" val="342692992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8850727-73CC-EDAC-18E4-6BA1B637FEB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23CC570-449E-958B-0ECA-0597E34B8D5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6001F4A-1CB5-F1DC-40D0-A3D0DB9AAC6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BD727E2-EE6C-724A-84BB-372050E56C6F}" type="datetimeFigureOut">
              <a:rPr lang="en-US" smtClean="0"/>
              <a:t>2/6/2025</a:t>
            </a:fld>
            <a:endParaRPr lang="en-US"/>
          </a:p>
        </p:txBody>
      </p:sp>
      <p:sp>
        <p:nvSpPr>
          <p:cNvPr id="5" name="Footer Placeholder 4">
            <a:extLst>
              <a:ext uri="{FF2B5EF4-FFF2-40B4-BE49-F238E27FC236}">
                <a16:creationId xmlns:a16="http://schemas.microsoft.com/office/drawing/2014/main" id="{F8F300FB-FE1B-3608-5D74-3EBCA21A949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6DFF54C-17DE-B687-8B0D-4472E869E82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800005A-D1B5-4141-91D0-B51ED3DD5AEF}" type="slidenum">
              <a:rPr lang="en-US" smtClean="0"/>
              <a:t>‹#›</a:t>
            </a:fld>
            <a:endParaRPr lang="en-US"/>
          </a:p>
        </p:txBody>
      </p:sp>
    </p:spTree>
    <p:extLst>
      <p:ext uri="{BB962C8B-B14F-4D97-AF65-F5344CB8AC3E}">
        <p14:creationId xmlns:p14="http://schemas.microsoft.com/office/powerpoint/2010/main" val="128824167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2047B4B4-4222-1353-4018-9ACB6118B1F8}"/>
              </a:ext>
            </a:extLst>
          </p:cNvPr>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BBA72A8D-F82A-F9EC-B499-B3036843CC05}"/>
              </a:ext>
            </a:extLst>
          </p:cNvPr>
          <p:cNvSpPr>
            <a:spLocks noGrp="1" noChangeArrowheads="1"/>
          </p:cNvSpPr>
          <p:nvPr>
            <p:ph type="body" idx="1"/>
          </p:nvPr>
        </p:nvSpPr>
        <p:spPr bwMode="auto">
          <a:xfrm>
            <a:off x="609600" y="1600200"/>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0661D7E3-4940-8BBB-6388-A72E0B4324D2}"/>
              </a:ext>
            </a:extLst>
          </p:cNvPr>
          <p:cNvSpPr>
            <a:spLocks noGrp="1" noChangeArrowheads="1"/>
          </p:cNvSpPr>
          <p:nvPr>
            <p:ph type="dt" sz="half" idx="2"/>
          </p:nvPr>
        </p:nvSpPr>
        <p:spPr bwMode="auto">
          <a:xfrm>
            <a:off x="609600" y="6245225"/>
            <a:ext cx="28448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ea typeface="+mn-ea"/>
              </a:defRPr>
            </a:lvl1pPr>
          </a:lstStyle>
          <a:p>
            <a:pPr>
              <a:defRPr/>
            </a:pPr>
            <a:endParaRPr lang="en-US"/>
          </a:p>
        </p:txBody>
      </p:sp>
      <p:sp>
        <p:nvSpPr>
          <p:cNvPr id="1029" name="Rectangle 5">
            <a:extLst>
              <a:ext uri="{FF2B5EF4-FFF2-40B4-BE49-F238E27FC236}">
                <a16:creationId xmlns:a16="http://schemas.microsoft.com/office/drawing/2014/main" id="{C9453DB3-5AD0-84E7-1C2B-51C230005635}"/>
              </a:ext>
            </a:extLst>
          </p:cNvPr>
          <p:cNvSpPr>
            <a:spLocks noGrp="1" noChangeArrowheads="1"/>
          </p:cNvSpPr>
          <p:nvPr>
            <p:ph type="ftr" sz="quarter" idx="3"/>
          </p:nvPr>
        </p:nvSpPr>
        <p:spPr bwMode="auto">
          <a:xfrm>
            <a:off x="4165600" y="6245225"/>
            <a:ext cx="38608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ea typeface="+mn-ea"/>
              </a:defRPr>
            </a:lvl1pPr>
          </a:lstStyle>
          <a:p>
            <a:pPr>
              <a:defRPr/>
            </a:pPr>
            <a:endParaRPr lang="en-US"/>
          </a:p>
        </p:txBody>
      </p:sp>
      <p:sp>
        <p:nvSpPr>
          <p:cNvPr id="1030" name="Rectangle 6">
            <a:extLst>
              <a:ext uri="{FF2B5EF4-FFF2-40B4-BE49-F238E27FC236}">
                <a16:creationId xmlns:a16="http://schemas.microsoft.com/office/drawing/2014/main" id="{64EFA717-11C9-36CF-2448-C63DF25D85B3}"/>
              </a:ext>
            </a:extLst>
          </p:cNvPr>
          <p:cNvSpPr>
            <a:spLocks noGrp="1" noChangeArrowheads="1"/>
          </p:cNvSpPr>
          <p:nvPr>
            <p:ph type="sldNum" sz="quarter" idx="4"/>
          </p:nvPr>
        </p:nvSpPr>
        <p:spPr bwMode="auto">
          <a:xfrm>
            <a:off x="8737600" y="6245225"/>
            <a:ext cx="28448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C4A4EE55-71D5-E945-B1CF-3198B3302DE3}" type="slidenum">
              <a:rPr lang="en-US" altLang="en-US"/>
              <a:pPr>
                <a:defRPr/>
              </a:pPr>
              <a:t>‹#›</a:t>
            </a:fld>
            <a:endParaRPr lang="en-US" altLang="en-US"/>
          </a:p>
        </p:txBody>
      </p:sp>
    </p:spTree>
    <p:extLst>
      <p:ext uri="{BB962C8B-B14F-4D97-AF65-F5344CB8AC3E}">
        <p14:creationId xmlns:p14="http://schemas.microsoft.com/office/powerpoint/2010/main" val="350208489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9.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9.png"/><Relationship Id="rId7" Type="http://schemas.microsoft.com/office/2007/relationships/hdphoto" Target="../media/hdphoto3.wdp"/><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10.png"/><Relationship Id="rId10" Type="http://schemas.openxmlformats.org/officeDocument/2006/relationships/image" Target="../media/image13.png"/><Relationship Id="rId4" Type="http://schemas.microsoft.com/office/2007/relationships/hdphoto" Target="../media/hdphoto1.wdp"/><Relationship Id="rId9" Type="http://schemas.openxmlformats.org/officeDocument/2006/relationships/image" Target="../media/image12.svg"/></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https://projects.au.dk/"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11.xml"/><Relationship Id="rId1" Type="http://schemas.openxmlformats.org/officeDocument/2006/relationships/slideLayout" Target="../slideLayouts/slideLayout13.xml"/><Relationship Id="rId6" Type="http://schemas.openxmlformats.org/officeDocument/2006/relationships/chart" Target="../charts/chart2.xml"/><Relationship Id="rId5" Type="http://schemas.openxmlformats.org/officeDocument/2006/relationships/image" Target="../media/image21.emf"/><Relationship Id="rId4" Type="http://schemas.openxmlformats.org/officeDocument/2006/relationships/chart" Target="../charts/chart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hyperlink" Target="mailto:clazcano@ucdavis.edu" TargetMode="External"/><Relationship Id="rId2" Type="http://schemas.openxmlformats.org/officeDocument/2006/relationships/image" Target="../media/image22.png"/><Relationship Id="rId1" Type="http://schemas.openxmlformats.org/officeDocument/2006/relationships/slideLayout" Target="../slideLayouts/slideLayout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48B887-1E4E-E215-EFA1-DB299F1E3558}"/>
              </a:ext>
            </a:extLst>
          </p:cNvPr>
          <p:cNvSpPr txBox="1">
            <a:spLocks/>
          </p:cNvSpPr>
          <p:nvPr/>
        </p:nvSpPr>
        <p:spPr>
          <a:xfrm>
            <a:off x="1128712" y="2235200"/>
            <a:ext cx="9934575" cy="2387600"/>
          </a:xfrm>
          <a:prstGeom prst="rect">
            <a:avLst/>
          </a:prstGeom>
        </p:spPr>
        <p:txBody>
          <a:bodyPr>
            <a:normAutofit fontScale="97500"/>
          </a:bodyPr>
          <a:lst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a:r>
              <a:rPr lang="es-ES_tradnl" kern="0"/>
              <a:t>La viticultura regenerativa y su papel en el futuro de la industria del vino en California</a:t>
            </a:r>
            <a:endParaRPr lang="es-ES_tradnl" kern="0" dirty="0"/>
          </a:p>
        </p:txBody>
      </p:sp>
      <p:sp>
        <p:nvSpPr>
          <p:cNvPr id="3" name="TextBox 2">
            <a:extLst>
              <a:ext uri="{FF2B5EF4-FFF2-40B4-BE49-F238E27FC236}">
                <a16:creationId xmlns:a16="http://schemas.microsoft.com/office/drawing/2014/main" id="{1019971A-967C-0F89-2645-162E8EFCB52B}"/>
              </a:ext>
            </a:extLst>
          </p:cNvPr>
          <p:cNvSpPr txBox="1"/>
          <p:nvPr/>
        </p:nvSpPr>
        <p:spPr>
          <a:xfrm>
            <a:off x="1128712" y="4974771"/>
            <a:ext cx="7788171" cy="923330"/>
          </a:xfrm>
          <a:prstGeom prst="rect">
            <a:avLst/>
          </a:prstGeom>
          <a:noFill/>
        </p:spPr>
        <p:txBody>
          <a:bodyPr wrap="square" rtlCol="0">
            <a:spAutoFit/>
          </a:bodyPr>
          <a:lstStyle/>
          <a:p>
            <a:r>
              <a:rPr lang="es-ES_tradnl" noProof="0" dirty="0"/>
              <a:t>Cristina Lazcano, </a:t>
            </a:r>
            <a:r>
              <a:rPr lang="es-ES_tradnl" noProof="0" dirty="0" err="1"/>
              <a:t>Associate</a:t>
            </a:r>
            <a:r>
              <a:rPr lang="es-ES_tradnl" noProof="0" dirty="0"/>
              <a:t> </a:t>
            </a:r>
            <a:r>
              <a:rPr lang="es-ES_tradnl" noProof="0" dirty="0" err="1"/>
              <a:t>Professor</a:t>
            </a:r>
            <a:r>
              <a:rPr lang="es-ES_tradnl" noProof="0" dirty="0"/>
              <a:t> </a:t>
            </a:r>
            <a:r>
              <a:rPr lang="es-ES_tradnl" noProof="0" dirty="0" err="1"/>
              <a:t>of</a:t>
            </a:r>
            <a:r>
              <a:rPr lang="es-ES_tradnl" noProof="0" dirty="0"/>
              <a:t> </a:t>
            </a:r>
            <a:r>
              <a:rPr lang="es-ES_tradnl" noProof="0" dirty="0" err="1"/>
              <a:t>Soil</a:t>
            </a:r>
            <a:r>
              <a:rPr lang="es-ES_tradnl" noProof="0" dirty="0"/>
              <a:t> </a:t>
            </a:r>
            <a:r>
              <a:rPr lang="es-ES_tradnl" noProof="0" dirty="0" err="1"/>
              <a:t>Ecology</a:t>
            </a:r>
            <a:r>
              <a:rPr lang="es-ES_tradnl" noProof="0" dirty="0"/>
              <a:t> </a:t>
            </a:r>
          </a:p>
          <a:p>
            <a:r>
              <a:rPr lang="es-ES_tradnl" noProof="0" dirty="0" err="1"/>
              <a:t>Department</a:t>
            </a:r>
            <a:r>
              <a:rPr lang="es-ES_tradnl" noProof="0" dirty="0"/>
              <a:t> </a:t>
            </a:r>
            <a:r>
              <a:rPr lang="es-ES_tradnl" noProof="0" dirty="0" err="1"/>
              <a:t>of</a:t>
            </a:r>
            <a:r>
              <a:rPr lang="es-ES_tradnl" noProof="0" dirty="0"/>
              <a:t> </a:t>
            </a:r>
            <a:r>
              <a:rPr lang="es-ES_tradnl" noProof="0" dirty="0" err="1"/>
              <a:t>Land</a:t>
            </a:r>
            <a:r>
              <a:rPr lang="es-ES_tradnl" noProof="0" dirty="0"/>
              <a:t>, Air and </a:t>
            </a:r>
            <a:r>
              <a:rPr lang="es-ES_tradnl" noProof="0" dirty="0" err="1"/>
              <a:t>Water</a:t>
            </a:r>
            <a:r>
              <a:rPr lang="es-ES_tradnl" noProof="0" dirty="0"/>
              <a:t> </a:t>
            </a:r>
            <a:r>
              <a:rPr lang="es-ES_tradnl" noProof="0" dirty="0" err="1"/>
              <a:t>Resources</a:t>
            </a:r>
            <a:endParaRPr lang="es-ES_tradnl" noProof="0" dirty="0"/>
          </a:p>
          <a:p>
            <a:r>
              <a:rPr lang="es-ES_tradnl" noProof="0" dirty="0" err="1"/>
              <a:t>University</a:t>
            </a:r>
            <a:r>
              <a:rPr lang="es-ES_tradnl" noProof="0" dirty="0"/>
              <a:t> </a:t>
            </a:r>
            <a:r>
              <a:rPr lang="es-ES_tradnl" noProof="0" dirty="0" err="1"/>
              <a:t>of</a:t>
            </a:r>
            <a:r>
              <a:rPr lang="es-ES_tradnl" noProof="0" dirty="0"/>
              <a:t> California Davis </a:t>
            </a:r>
          </a:p>
        </p:txBody>
      </p:sp>
      <p:pic>
        <p:nvPicPr>
          <p:cNvPr id="4" name="Picture 3">
            <a:extLst>
              <a:ext uri="{FF2B5EF4-FFF2-40B4-BE49-F238E27FC236}">
                <a16:creationId xmlns:a16="http://schemas.microsoft.com/office/drawing/2014/main" id="{45322DEB-F1B6-309C-83EE-30C94E6731B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9863" y="271623"/>
            <a:ext cx="4127346" cy="89268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D6238E-50C1-C5BF-87CF-DDBD3F486329}"/>
              </a:ext>
            </a:extLst>
          </p:cNvPr>
          <p:cNvSpPr>
            <a:spLocks noGrp="1"/>
          </p:cNvSpPr>
          <p:nvPr>
            <p:ph type="title"/>
          </p:nvPr>
        </p:nvSpPr>
        <p:spPr>
          <a:xfrm>
            <a:off x="838200" y="860425"/>
            <a:ext cx="10515600" cy="1325563"/>
          </a:xfrm>
        </p:spPr>
        <p:txBody>
          <a:bodyPr>
            <a:noAutofit/>
          </a:bodyPr>
          <a:lstStyle/>
          <a:p>
            <a:r>
              <a:rPr lang="es-ES" sz="3200" dirty="0"/>
              <a:t>La estructura del suelo es fundamental para incrementar la infiltración y reducir la escorrentía y la erosión</a:t>
            </a:r>
            <a:endParaRPr lang="es-ES_tradnl" sz="3200" noProof="0" dirty="0"/>
          </a:p>
        </p:txBody>
      </p:sp>
    </p:spTree>
    <p:extLst>
      <p:ext uri="{BB962C8B-B14F-4D97-AF65-F5344CB8AC3E}">
        <p14:creationId xmlns:p14="http://schemas.microsoft.com/office/powerpoint/2010/main" val="30596293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EF1C4D9B-D715-69B8-6AE4-4E0865314917}"/>
              </a:ext>
            </a:extLst>
          </p:cNvPr>
          <p:cNvSpPr txBox="1"/>
          <p:nvPr/>
        </p:nvSpPr>
        <p:spPr>
          <a:xfrm>
            <a:off x="6605312" y="1561611"/>
            <a:ext cx="5518310" cy="954107"/>
          </a:xfrm>
          <a:prstGeom prst="rect">
            <a:avLst/>
          </a:prstGeom>
          <a:noFill/>
        </p:spPr>
        <p:txBody>
          <a:bodyPr wrap="square" rtlCol="0">
            <a:spAutoFit/>
          </a:bodyPr>
          <a:lstStyle/>
          <a:p>
            <a:pPr algn="ctr"/>
            <a:r>
              <a:rPr lang="es-ES_tradnl" sz="2000" b="1" noProof="0" dirty="0">
                <a:latin typeface="Arial" panose="020B0604020202020204" pitchFamily="34" charset="0"/>
                <a:cs typeface="Arial" panose="020B0604020202020204" pitchFamily="34" charset="0"/>
              </a:rPr>
              <a:t>Par de viñedos #1</a:t>
            </a:r>
          </a:p>
          <a:p>
            <a:pPr algn="ctr"/>
            <a:r>
              <a:rPr lang="es-ES_tradnl" u="sng" noProof="0" dirty="0">
                <a:latin typeface="Arial" panose="020B0604020202020204" pitchFamily="34" charset="0"/>
                <a:cs typeface="Arial" panose="020B0604020202020204" pitchFamily="34" charset="0"/>
              </a:rPr>
              <a:t>SH</a:t>
            </a:r>
            <a:r>
              <a:rPr lang="es-ES_tradnl" noProof="0" dirty="0">
                <a:latin typeface="Arial" panose="020B0604020202020204" pitchFamily="34" charset="0"/>
                <a:cs typeface="Arial" panose="020B0604020202020204" pitchFamily="34" charset="0"/>
              </a:rPr>
              <a:t>: No-</a:t>
            </a:r>
            <a:r>
              <a:rPr lang="es-ES_tradnl" noProof="0" dirty="0" err="1">
                <a:latin typeface="Arial" panose="020B0604020202020204" pitchFamily="34" charset="0"/>
                <a:cs typeface="Arial" panose="020B0604020202020204" pitchFamily="34" charset="0"/>
              </a:rPr>
              <a:t>Till</a:t>
            </a:r>
            <a:r>
              <a:rPr lang="es-ES_tradnl" noProof="0" dirty="0">
                <a:latin typeface="Arial" panose="020B0604020202020204" pitchFamily="34" charset="0"/>
                <a:cs typeface="Arial" panose="020B0604020202020204" pitchFamily="34" charset="0"/>
              </a:rPr>
              <a:t>, </a:t>
            </a:r>
            <a:r>
              <a:rPr lang="es-ES_tradnl" noProof="0" dirty="0" err="1">
                <a:latin typeface="Arial" panose="020B0604020202020204" pitchFamily="34" charset="0"/>
                <a:cs typeface="Arial" panose="020B0604020202020204" pitchFamily="34" charset="0"/>
              </a:rPr>
              <a:t>Cover</a:t>
            </a:r>
            <a:r>
              <a:rPr lang="es-ES_tradnl" noProof="0" dirty="0">
                <a:latin typeface="Arial" panose="020B0604020202020204" pitchFamily="34" charset="0"/>
                <a:cs typeface="Arial" panose="020B0604020202020204" pitchFamily="34" charset="0"/>
              </a:rPr>
              <a:t> </a:t>
            </a:r>
            <a:r>
              <a:rPr lang="es-ES_tradnl" noProof="0" dirty="0" err="1">
                <a:latin typeface="Arial" panose="020B0604020202020204" pitchFamily="34" charset="0"/>
                <a:cs typeface="Arial" panose="020B0604020202020204" pitchFamily="34" charset="0"/>
              </a:rPr>
              <a:t>Crop</a:t>
            </a:r>
            <a:r>
              <a:rPr lang="es-ES_tradnl" noProof="0" dirty="0">
                <a:latin typeface="Arial" panose="020B0604020202020204" pitchFamily="34" charset="0"/>
                <a:cs typeface="Arial" panose="020B0604020202020204" pitchFamily="34" charset="0"/>
              </a:rPr>
              <a:t>, </a:t>
            </a:r>
            <a:r>
              <a:rPr lang="es-ES_tradnl" noProof="0" dirty="0" err="1">
                <a:latin typeface="Arial" panose="020B0604020202020204" pitchFamily="34" charset="0"/>
                <a:cs typeface="Arial" panose="020B0604020202020204" pitchFamily="34" charset="0"/>
              </a:rPr>
              <a:t>Sheep</a:t>
            </a:r>
            <a:r>
              <a:rPr lang="es-ES_tradnl" noProof="0" dirty="0">
                <a:latin typeface="Arial" panose="020B0604020202020204" pitchFamily="34" charset="0"/>
                <a:cs typeface="Arial" panose="020B0604020202020204" pitchFamily="34" charset="0"/>
              </a:rPr>
              <a:t> </a:t>
            </a:r>
            <a:r>
              <a:rPr lang="es-ES_tradnl" noProof="0" dirty="0" err="1">
                <a:latin typeface="Arial" panose="020B0604020202020204" pitchFamily="34" charset="0"/>
                <a:cs typeface="Arial" panose="020B0604020202020204" pitchFamily="34" charset="0"/>
              </a:rPr>
              <a:t>Grazing</a:t>
            </a:r>
            <a:r>
              <a:rPr lang="es-ES_tradnl" noProof="0" dirty="0">
                <a:latin typeface="Arial" panose="020B0604020202020204" pitchFamily="34" charset="0"/>
                <a:cs typeface="Arial" panose="020B0604020202020204" pitchFamily="34" charset="0"/>
              </a:rPr>
              <a:t> </a:t>
            </a:r>
            <a:r>
              <a:rPr lang="es-ES_tradnl" noProof="0" dirty="0" err="1">
                <a:latin typeface="Arial" panose="020B0604020202020204" pitchFamily="34" charset="0"/>
                <a:cs typeface="Arial" panose="020B0604020202020204" pitchFamily="34" charset="0"/>
              </a:rPr>
              <a:t>for</a:t>
            </a:r>
            <a:r>
              <a:rPr lang="es-ES_tradnl" noProof="0" dirty="0">
                <a:latin typeface="Arial" panose="020B0604020202020204" pitchFamily="34" charset="0"/>
                <a:cs typeface="Arial" panose="020B0604020202020204" pitchFamily="34" charset="0"/>
              </a:rPr>
              <a:t> &gt;5 </a:t>
            </a:r>
            <a:r>
              <a:rPr lang="es-ES_tradnl" noProof="0" dirty="0" err="1">
                <a:latin typeface="Arial" panose="020B0604020202020204" pitchFamily="34" charset="0"/>
                <a:cs typeface="Arial" panose="020B0604020202020204" pitchFamily="34" charset="0"/>
              </a:rPr>
              <a:t>years</a:t>
            </a:r>
            <a:endParaRPr lang="es-ES_tradnl" noProof="0" dirty="0">
              <a:latin typeface="Arial" panose="020B0604020202020204" pitchFamily="34" charset="0"/>
              <a:cs typeface="Arial" panose="020B0604020202020204" pitchFamily="34" charset="0"/>
            </a:endParaRPr>
          </a:p>
          <a:p>
            <a:pPr algn="ctr"/>
            <a:r>
              <a:rPr lang="es-ES_tradnl" u="sng" noProof="0" dirty="0">
                <a:latin typeface="Arial" panose="020B0604020202020204" pitchFamily="34" charset="0"/>
                <a:cs typeface="Arial" panose="020B0604020202020204" pitchFamily="34" charset="0"/>
              </a:rPr>
              <a:t>CON</a:t>
            </a:r>
            <a:r>
              <a:rPr lang="es-ES_tradnl" noProof="0" dirty="0">
                <a:latin typeface="Arial" panose="020B0604020202020204" pitchFamily="34" charset="0"/>
                <a:cs typeface="Arial" panose="020B0604020202020204" pitchFamily="34" charset="0"/>
              </a:rPr>
              <a:t>: </a:t>
            </a:r>
            <a:r>
              <a:rPr lang="es-ES_tradnl" noProof="0" dirty="0" err="1">
                <a:latin typeface="Arial" panose="020B0604020202020204" pitchFamily="34" charset="0"/>
                <a:cs typeface="Arial" panose="020B0604020202020204" pitchFamily="34" charset="0"/>
              </a:rPr>
              <a:t>Tillage</a:t>
            </a:r>
            <a:r>
              <a:rPr lang="es-ES_tradnl" noProof="0" dirty="0">
                <a:latin typeface="Arial" panose="020B0604020202020204" pitchFamily="34" charset="0"/>
                <a:cs typeface="Arial" panose="020B0604020202020204" pitchFamily="34" charset="0"/>
              </a:rPr>
              <a:t> and </a:t>
            </a:r>
            <a:r>
              <a:rPr lang="es-ES_tradnl" noProof="0" dirty="0" err="1">
                <a:latin typeface="Arial" panose="020B0604020202020204" pitchFamily="34" charset="0"/>
                <a:cs typeface="Arial" panose="020B0604020202020204" pitchFamily="34" charset="0"/>
              </a:rPr>
              <a:t>Disking</a:t>
            </a:r>
            <a:r>
              <a:rPr lang="es-ES_tradnl" noProof="0" dirty="0">
                <a:latin typeface="Arial" panose="020B0604020202020204" pitchFamily="34" charset="0"/>
                <a:cs typeface="Arial" panose="020B0604020202020204" pitchFamily="34" charset="0"/>
              </a:rPr>
              <a:t>, </a:t>
            </a:r>
            <a:r>
              <a:rPr lang="es-ES_tradnl" noProof="0" dirty="0" err="1">
                <a:latin typeface="Arial" panose="020B0604020202020204" pitchFamily="34" charset="0"/>
                <a:cs typeface="Arial" panose="020B0604020202020204" pitchFamily="34" charset="0"/>
              </a:rPr>
              <a:t>Bare</a:t>
            </a:r>
            <a:r>
              <a:rPr lang="es-ES_tradnl" noProof="0" dirty="0">
                <a:latin typeface="Arial" panose="020B0604020202020204" pitchFamily="34" charset="0"/>
                <a:cs typeface="Arial" panose="020B0604020202020204" pitchFamily="34" charset="0"/>
              </a:rPr>
              <a:t> </a:t>
            </a:r>
            <a:r>
              <a:rPr lang="es-ES_tradnl" noProof="0" dirty="0" err="1">
                <a:latin typeface="Arial" panose="020B0604020202020204" pitchFamily="34" charset="0"/>
                <a:cs typeface="Arial" panose="020B0604020202020204" pitchFamily="34" charset="0"/>
              </a:rPr>
              <a:t>Floor</a:t>
            </a:r>
            <a:r>
              <a:rPr lang="es-ES_tradnl" noProof="0" dirty="0">
                <a:latin typeface="Arial" panose="020B0604020202020204" pitchFamily="34" charset="0"/>
                <a:cs typeface="Arial" panose="020B0604020202020204" pitchFamily="34" charset="0"/>
              </a:rPr>
              <a:t>, No </a:t>
            </a:r>
            <a:r>
              <a:rPr lang="es-ES_tradnl" noProof="0" dirty="0" err="1">
                <a:latin typeface="Arial" panose="020B0604020202020204" pitchFamily="34" charset="0"/>
                <a:cs typeface="Arial" panose="020B0604020202020204" pitchFamily="34" charset="0"/>
              </a:rPr>
              <a:t>Grazing</a:t>
            </a:r>
            <a:endParaRPr lang="es-ES_tradnl" noProof="0" dirty="0">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89EF5F6E-0B2C-45E7-1006-445094FDCF55}"/>
              </a:ext>
            </a:extLst>
          </p:cNvPr>
          <p:cNvSpPr txBox="1"/>
          <p:nvPr/>
        </p:nvSpPr>
        <p:spPr>
          <a:xfrm>
            <a:off x="6956817" y="2884375"/>
            <a:ext cx="5235183" cy="1446550"/>
          </a:xfrm>
          <a:prstGeom prst="rect">
            <a:avLst/>
          </a:prstGeom>
          <a:noFill/>
        </p:spPr>
        <p:txBody>
          <a:bodyPr wrap="square" rtlCol="0">
            <a:spAutoFit/>
          </a:bodyPr>
          <a:lstStyle/>
          <a:p>
            <a:pPr algn="ctr"/>
            <a:r>
              <a:rPr lang="es-ES_tradnl" sz="2000" b="1" noProof="0" dirty="0">
                <a:latin typeface="Arial" panose="020B0604020202020204" pitchFamily="34" charset="0"/>
                <a:cs typeface="Arial" panose="020B0604020202020204" pitchFamily="34" charset="0"/>
              </a:rPr>
              <a:t>Par de viñedos #2</a:t>
            </a:r>
          </a:p>
          <a:p>
            <a:pPr algn="ctr"/>
            <a:r>
              <a:rPr lang="es-ES_tradnl" u="sng" noProof="0" dirty="0">
                <a:latin typeface="Arial" panose="020B0604020202020204" pitchFamily="34" charset="0"/>
                <a:cs typeface="Arial" panose="020B0604020202020204" pitchFamily="34" charset="0"/>
              </a:rPr>
              <a:t>SH</a:t>
            </a:r>
            <a:r>
              <a:rPr lang="es-ES_tradnl" noProof="0" dirty="0">
                <a:latin typeface="Arial" panose="020B0604020202020204" pitchFamily="34" charset="0"/>
                <a:cs typeface="Arial" panose="020B0604020202020204" pitchFamily="34" charset="0"/>
              </a:rPr>
              <a:t>: No-</a:t>
            </a:r>
            <a:r>
              <a:rPr lang="es-ES_tradnl" noProof="0" dirty="0" err="1">
                <a:latin typeface="Arial" panose="020B0604020202020204" pitchFamily="34" charset="0"/>
                <a:cs typeface="Arial" panose="020B0604020202020204" pitchFamily="34" charset="0"/>
              </a:rPr>
              <a:t>Till</a:t>
            </a:r>
            <a:r>
              <a:rPr lang="es-ES_tradnl" noProof="0" dirty="0">
                <a:latin typeface="Arial" panose="020B0604020202020204" pitchFamily="34" charset="0"/>
                <a:cs typeface="Arial" panose="020B0604020202020204" pitchFamily="34" charset="0"/>
              </a:rPr>
              <a:t> </a:t>
            </a:r>
            <a:r>
              <a:rPr lang="es-ES_tradnl" noProof="0" dirty="0" err="1">
                <a:latin typeface="Arial" panose="020B0604020202020204" pitchFamily="34" charset="0"/>
                <a:cs typeface="Arial" panose="020B0604020202020204" pitchFamily="34" charset="0"/>
              </a:rPr>
              <a:t>for</a:t>
            </a:r>
            <a:r>
              <a:rPr lang="es-ES_tradnl" noProof="0" dirty="0">
                <a:latin typeface="Arial" panose="020B0604020202020204" pitchFamily="34" charset="0"/>
                <a:cs typeface="Arial" panose="020B0604020202020204" pitchFamily="34" charset="0"/>
              </a:rPr>
              <a:t> &gt;34 </a:t>
            </a:r>
            <a:r>
              <a:rPr lang="es-ES_tradnl" noProof="0" dirty="0" err="1">
                <a:latin typeface="Arial" panose="020B0604020202020204" pitchFamily="34" charset="0"/>
                <a:cs typeface="Arial" panose="020B0604020202020204" pitchFamily="34" charset="0"/>
              </a:rPr>
              <a:t>years</a:t>
            </a:r>
            <a:r>
              <a:rPr lang="es-ES_tradnl" noProof="0" dirty="0">
                <a:latin typeface="Arial" panose="020B0604020202020204" pitchFamily="34" charset="0"/>
                <a:cs typeface="Arial" panose="020B0604020202020204" pitchFamily="34" charset="0"/>
              </a:rPr>
              <a:t>, </a:t>
            </a:r>
            <a:r>
              <a:rPr lang="es-ES_tradnl" noProof="0" dirty="0" err="1">
                <a:latin typeface="Arial" panose="020B0604020202020204" pitchFamily="34" charset="0"/>
                <a:cs typeface="Arial" panose="020B0604020202020204" pitchFamily="34" charset="0"/>
              </a:rPr>
              <a:t>Cover</a:t>
            </a:r>
            <a:r>
              <a:rPr lang="es-ES_tradnl" noProof="0" dirty="0">
                <a:latin typeface="Arial" panose="020B0604020202020204" pitchFamily="34" charset="0"/>
                <a:cs typeface="Arial" panose="020B0604020202020204" pitchFamily="34" charset="0"/>
              </a:rPr>
              <a:t> </a:t>
            </a:r>
            <a:r>
              <a:rPr lang="es-ES_tradnl" noProof="0" dirty="0" err="1">
                <a:latin typeface="Arial" panose="020B0604020202020204" pitchFamily="34" charset="0"/>
                <a:cs typeface="Arial" panose="020B0604020202020204" pitchFamily="34" charset="0"/>
              </a:rPr>
              <a:t>Crop</a:t>
            </a:r>
            <a:r>
              <a:rPr lang="es-ES_tradnl" noProof="0" dirty="0">
                <a:latin typeface="Arial" panose="020B0604020202020204" pitchFamily="34" charset="0"/>
                <a:cs typeface="Arial" panose="020B0604020202020204" pitchFamily="34" charset="0"/>
              </a:rPr>
              <a:t>, Compost, </a:t>
            </a:r>
            <a:r>
              <a:rPr lang="es-ES_tradnl" noProof="0" dirty="0" err="1">
                <a:latin typeface="Arial" panose="020B0604020202020204" pitchFamily="34" charset="0"/>
                <a:cs typeface="Arial" panose="020B0604020202020204" pitchFamily="34" charset="0"/>
              </a:rPr>
              <a:t>Biochar</a:t>
            </a:r>
            <a:r>
              <a:rPr lang="es-ES_tradnl" noProof="0" dirty="0">
                <a:latin typeface="Arial" panose="020B0604020202020204" pitchFamily="34" charset="0"/>
                <a:cs typeface="Arial" panose="020B0604020202020204" pitchFamily="34" charset="0"/>
              </a:rPr>
              <a:t>, </a:t>
            </a:r>
            <a:r>
              <a:rPr lang="es-ES_tradnl" noProof="0" dirty="0" err="1">
                <a:latin typeface="Arial" panose="020B0604020202020204" pitchFamily="34" charset="0"/>
                <a:cs typeface="Arial" panose="020B0604020202020204" pitchFamily="34" charset="0"/>
              </a:rPr>
              <a:t>Sheep</a:t>
            </a:r>
            <a:r>
              <a:rPr lang="es-ES_tradnl" noProof="0" dirty="0">
                <a:latin typeface="Arial" panose="020B0604020202020204" pitchFamily="34" charset="0"/>
                <a:cs typeface="Arial" panose="020B0604020202020204" pitchFamily="34" charset="0"/>
              </a:rPr>
              <a:t> </a:t>
            </a:r>
            <a:r>
              <a:rPr lang="es-ES_tradnl" noProof="0" dirty="0" err="1">
                <a:latin typeface="Arial" panose="020B0604020202020204" pitchFamily="34" charset="0"/>
                <a:cs typeface="Arial" panose="020B0604020202020204" pitchFamily="34" charset="0"/>
              </a:rPr>
              <a:t>Grazing</a:t>
            </a:r>
            <a:r>
              <a:rPr lang="es-ES_tradnl" noProof="0" dirty="0">
                <a:latin typeface="Arial" panose="020B0604020202020204" pitchFamily="34" charset="0"/>
                <a:cs typeface="Arial" panose="020B0604020202020204" pitchFamily="34" charset="0"/>
              </a:rPr>
              <a:t> </a:t>
            </a:r>
          </a:p>
          <a:p>
            <a:pPr algn="ctr"/>
            <a:r>
              <a:rPr lang="es-ES_tradnl" u="sng" noProof="0" dirty="0">
                <a:latin typeface="Arial" panose="020B0604020202020204" pitchFamily="34" charset="0"/>
                <a:cs typeface="Arial" panose="020B0604020202020204" pitchFamily="34" charset="0"/>
              </a:rPr>
              <a:t>CON</a:t>
            </a:r>
            <a:r>
              <a:rPr lang="es-ES_tradnl" noProof="0" dirty="0">
                <a:latin typeface="Arial" panose="020B0604020202020204" pitchFamily="34" charset="0"/>
                <a:cs typeface="Arial" panose="020B0604020202020204" pitchFamily="34" charset="0"/>
              </a:rPr>
              <a:t>: </a:t>
            </a:r>
            <a:r>
              <a:rPr lang="es-ES_tradnl" noProof="0" dirty="0" err="1">
                <a:latin typeface="Arial" panose="020B0604020202020204" pitchFamily="34" charset="0"/>
                <a:cs typeface="Arial" panose="020B0604020202020204" pitchFamily="34" charset="0"/>
              </a:rPr>
              <a:t>Tillage</a:t>
            </a:r>
            <a:r>
              <a:rPr lang="es-ES_tradnl" noProof="0" dirty="0">
                <a:latin typeface="Arial" panose="020B0604020202020204" pitchFamily="34" charset="0"/>
                <a:cs typeface="Arial" panose="020B0604020202020204" pitchFamily="34" charset="0"/>
              </a:rPr>
              <a:t> and </a:t>
            </a:r>
            <a:r>
              <a:rPr lang="es-ES_tradnl" noProof="0" dirty="0" err="1">
                <a:latin typeface="Arial" panose="020B0604020202020204" pitchFamily="34" charset="0"/>
                <a:cs typeface="Arial" panose="020B0604020202020204" pitchFamily="34" charset="0"/>
              </a:rPr>
              <a:t>Disking</a:t>
            </a:r>
            <a:r>
              <a:rPr lang="es-ES_tradnl" noProof="0" dirty="0">
                <a:latin typeface="Arial" panose="020B0604020202020204" pitchFamily="34" charset="0"/>
                <a:cs typeface="Arial" panose="020B0604020202020204" pitchFamily="34" charset="0"/>
              </a:rPr>
              <a:t>, </a:t>
            </a:r>
            <a:r>
              <a:rPr lang="es-ES_tradnl" noProof="0" dirty="0" err="1">
                <a:latin typeface="Arial" panose="020B0604020202020204" pitchFamily="34" charset="0"/>
                <a:cs typeface="Arial" panose="020B0604020202020204" pitchFamily="34" charset="0"/>
              </a:rPr>
              <a:t>Bare</a:t>
            </a:r>
            <a:r>
              <a:rPr lang="es-ES_tradnl" noProof="0" dirty="0">
                <a:latin typeface="Arial" panose="020B0604020202020204" pitchFamily="34" charset="0"/>
                <a:cs typeface="Arial" panose="020B0604020202020204" pitchFamily="34" charset="0"/>
              </a:rPr>
              <a:t> </a:t>
            </a:r>
            <a:r>
              <a:rPr lang="es-ES_tradnl" noProof="0" dirty="0" err="1">
                <a:latin typeface="Arial" panose="020B0604020202020204" pitchFamily="34" charset="0"/>
                <a:cs typeface="Arial" panose="020B0604020202020204" pitchFamily="34" charset="0"/>
              </a:rPr>
              <a:t>Floor</a:t>
            </a:r>
            <a:r>
              <a:rPr lang="es-ES_tradnl" noProof="0" dirty="0">
                <a:latin typeface="Arial" panose="020B0604020202020204" pitchFamily="34" charset="0"/>
                <a:cs typeface="Arial" panose="020B0604020202020204" pitchFamily="34" charset="0"/>
              </a:rPr>
              <a:t>, No </a:t>
            </a:r>
            <a:r>
              <a:rPr lang="es-ES_tradnl" noProof="0" dirty="0" err="1">
                <a:latin typeface="Arial" panose="020B0604020202020204" pitchFamily="34" charset="0"/>
                <a:cs typeface="Arial" panose="020B0604020202020204" pitchFamily="34" charset="0"/>
              </a:rPr>
              <a:t>Grazing</a:t>
            </a:r>
            <a:endParaRPr lang="es-ES_tradnl" noProof="0" dirty="0">
              <a:latin typeface="Arial" panose="020B0604020202020204" pitchFamily="34" charset="0"/>
              <a:cs typeface="Arial" panose="020B0604020202020204" pitchFamily="34" charset="0"/>
            </a:endParaRPr>
          </a:p>
          <a:p>
            <a:pPr algn="ctr"/>
            <a:endParaRPr lang="es-ES_tradnl" sz="1400" noProof="0" dirty="0">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C62B8E13-0B11-4843-5CB8-11F437B9C25A}"/>
              </a:ext>
            </a:extLst>
          </p:cNvPr>
          <p:cNvSpPr txBox="1"/>
          <p:nvPr/>
        </p:nvSpPr>
        <p:spPr>
          <a:xfrm>
            <a:off x="7129476" y="4311517"/>
            <a:ext cx="4892775" cy="1508105"/>
          </a:xfrm>
          <a:prstGeom prst="rect">
            <a:avLst/>
          </a:prstGeom>
          <a:noFill/>
        </p:spPr>
        <p:txBody>
          <a:bodyPr wrap="square" rtlCol="0">
            <a:spAutoFit/>
          </a:bodyPr>
          <a:lstStyle/>
          <a:p>
            <a:pPr algn="ctr"/>
            <a:r>
              <a:rPr lang="es-ES_tradnl" sz="2000" b="1" noProof="0" dirty="0">
                <a:latin typeface="Arial" panose="020B0604020202020204" pitchFamily="34" charset="0"/>
                <a:cs typeface="Arial" panose="020B0604020202020204" pitchFamily="34" charset="0"/>
              </a:rPr>
              <a:t>Par de viñedos #3</a:t>
            </a:r>
          </a:p>
          <a:p>
            <a:pPr algn="ctr"/>
            <a:r>
              <a:rPr lang="es-ES_tradnl" u="sng" noProof="0" dirty="0">
                <a:latin typeface="Arial" panose="020B0604020202020204" pitchFamily="34" charset="0"/>
                <a:cs typeface="Arial" panose="020B0604020202020204" pitchFamily="34" charset="0"/>
              </a:rPr>
              <a:t>SH</a:t>
            </a:r>
            <a:r>
              <a:rPr lang="es-ES_tradnl" noProof="0" dirty="0">
                <a:latin typeface="Arial" panose="020B0604020202020204" pitchFamily="34" charset="0"/>
                <a:cs typeface="Arial" panose="020B0604020202020204" pitchFamily="34" charset="0"/>
              </a:rPr>
              <a:t>: No-</a:t>
            </a:r>
            <a:r>
              <a:rPr lang="es-ES_tradnl" noProof="0" dirty="0" err="1">
                <a:latin typeface="Arial" panose="020B0604020202020204" pitchFamily="34" charset="0"/>
                <a:cs typeface="Arial" panose="020B0604020202020204" pitchFamily="34" charset="0"/>
              </a:rPr>
              <a:t>Till</a:t>
            </a:r>
            <a:r>
              <a:rPr lang="es-ES_tradnl" noProof="0" dirty="0">
                <a:latin typeface="Arial" panose="020B0604020202020204" pitchFamily="34" charset="0"/>
                <a:cs typeface="Arial" panose="020B0604020202020204" pitchFamily="34" charset="0"/>
              </a:rPr>
              <a:t>, </a:t>
            </a:r>
            <a:r>
              <a:rPr lang="es-ES_tradnl" noProof="0" dirty="0" err="1">
                <a:latin typeface="Arial" panose="020B0604020202020204" pitchFamily="34" charset="0"/>
                <a:cs typeface="Arial" panose="020B0604020202020204" pitchFamily="34" charset="0"/>
              </a:rPr>
              <a:t>Cover</a:t>
            </a:r>
            <a:r>
              <a:rPr lang="es-ES_tradnl" noProof="0" dirty="0">
                <a:latin typeface="Arial" panose="020B0604020202020204" pitchFamily="34" charset="0"/>
                <a:cs typeface="Arial" panose="020B0604020202020204" pitchFamily="34" charset="0"/>
              </a:rPr>
              <a:t> </a:t>
            </a:r>
            <a:r>
              <a:rPr lang="es-ES_tradnl" noProof="0" dirty="0" err="1">
                <a:latin typeface="Arial" panose="020B0604020202020204" pitchFamily="34" charset="0"/>
                <a:cs typeface="Arial" panose="020B0604020202020204" pitchFamily="34" charset="0"/>
              </a:rPr>
              <a:t>Crop</a:t>
            </a:r>
            <a:r>
              <a:rPr lang="es-ES_tradnl" noProof="0" dirty="0">
                <a:latin typeface="Arial" panose="020B0604020202020204" pitchFamily="34" charset="0"/>
                <a:cs typeface="Arial" panose="020B0604020202020204" pitchFamily="34" charset="0"/>
              </a:rPr>
              <a:t>, Compost, and </a:t>
            </a:r>
            <a:r>
              <a:rPr lang="es-ES_tradnl" noProof="0" dirty="0" err="1">
                <a:latin typeface="Arial" panose="020B0604020202020204" pitchFamily="34" charset="0"/>
                <a:cs typeface="Arial" panose="020B0604020202020204" pitchFamily="34" charset="0"/>
              </a:rPr>
              <a:t>Sheep</a:t>
            </a:r>
            <a:r>
              <a:rPr lang="es-ES_tradnl" noProof="0" dirty="0">
                <a:latin typeface="Arial" panose="020B0604020202020204" pitchFamily="34" charset="0"/>
                <a:cs typeface="Arial" panose="020B0604020202020204" pitchFamily="34" charset="0"/>
              </a:rPr>
              <a:t> </a:t>
            </a:r>
            <a:r>
              <a:rPr lang="es-ES_tradnl" noProof="0" dirty="0" err="1">
                <a:latin typeface="Arial" panose="020B0604020202020204" pitchFamily="34" charset="0"/>
                <a:cs typeface="Arial" panose="020B0604020202020204" pitchFamily="34" charset="0"/>
              </a:rPr>
              <a:t>Grazing</a:t>
            </a:r>
            <a:r>
              <a:rPr lang="es-ES_tradnl" noProof="0" dirty="0">
                <a:latin typeface="Arial" panose="020B0604020202020204" pitchFamily="34" charset="0"/>
                <a:cs typeface="Arial" panose="020B0604020202020204" pitchFamily="34" charset="0"/>
              </a:rPr>
              <a:t> </a:t>
            </a:r>
            <a:r>
              <a:rPr lang="es-ES_tradnl" noProof="0" dirty="0" err="1">
                <a:latin typeface="Arial" panose="020B0604020202020204" pitchFamily="34" charset="0"/>
                <a:cs typeface="Arial" panose="020B0604020202020204" pitchFamily="34" charset="0"/>
              </a:rPr>
              <a:t>for</a:t>
            </a:r>
            <a:r>
              <a:rPr lang="es-ES_tradnl" noProof="0" dirty="0">
                <a:latin typeface="Arial" panose="020B0604020202020204" pitchFamily="34" charset="0"/>
                <a:cs typeface="Arial" panose="020B0604020202020204" pitchFamily="34" charset="0"/>
              </a:rPr>
              <a:t> &gt;5 </a:t>
            </a:r>
            <a:r>
              <a:rPr lang="es-ES_tradnl" noProof="0" dirty="0" err="1">
                <a:latin typeface="Arial" panose="020B0604020202020204" pitchFamily="34" charset="0"/>
                <a:cs typeface="Arial" panose="020B0604020202020204" pitchFamily="34" charset="0"/>
              </a:rPr>
              <a:t>years</a:t>
            </a:r>
            <a:endParaRPr lang="es-ES_tradnl" noProof="0" dirty="0">
              <a:latin typeface="Arial" panose="020B0604020202020204" pitchFamily="34" charset="0"/>
              <a:cs typeface="Arial" panose="020B0604020202020204" pitchFamily="34" charset="0"/>
            </a:endParaRPr>
          </a:p>
          <a:p>
            <a:pPr algn="ctr"/>
            <a:r>
              <a:rPr lang="es-ES_tradnl" u="sng" noProof="0" dirty="0">
                <a:latin typeface="Arial" panose="020B0604020202020204" pitchFamily="34" charset="0"/>
                <a:cs typeface="Arial" panose="020B0604020202020204" pitchFamily="34" charset="0"/>
              </a:rPr>
              <a:t>CON</a:t>
            </a:r>
            <a:r>
              <a:rPr lang="es-ES_tradnl" noProof="0" dirty="0">
                <a:latin typeface="Arial" panose="020B0604020202020204" pitchFamily="34" charset="0"/>
                <a:cs typeface="Arial" panose="020B0604020202020204" pitchFamily="34" charset="0"/>
              </a:rPr>
              <a:t>: Light </a:t>
            </a:r>
            <a:r>
              <a:rPr lang="es-ES_tradnl" noProof="0" dirty="0" err="1">
                <a:latin typeface="Arial" panose="020B0604020202020204" pitchFamily="34" charset="0"/>
                <a:cs typeface="Arial" panose="020B0604020202020204" pitchFamily="34" charset="0"/>
              </a:rPr>
              <a:t>Tillage</a:t>
            </a:r>
            <a:r>
              <a:rPr lang="es-ES_tradnl" noProof="0" dirty="0">
                <a:latin typeface="Arial" panose="020B0604020202020204" pitchFamily="34" charset="0"/>
                <a:cs typeface="Arial" panose="020B0604020202020204" pitchFamily="34" charset="0"/>
              </a:rPr>
              <a:t>, </a:t>
            </a:r>
            <a:r>
              <a:rPr lang="es-ES_tradnl" noProof="0" dirty="0" err="1">
                <a:latin typeface="Arial" panose="020B0604020202020204" pitchFamily="34" charset="0"/>
                <a:cs typeface="Arial" panose="020B0604020202020204" pitchFamily="34" charset="0"/>
              </a:rPr>
              <a:t>Some</a:t>
            </a:r>
            <a:r>
              <a:rPr lang="es-ES_tradnl" noProof="0" dirty="0">
                <a:latin typeface="Arial" panose="020B0604020202020204" pitchFamily="34" charset="0"/>
                <a:cs typeface="Arial" panose="020B0604020202020204" pitchFamily="34" charset="0"/>
              </a:rPr>
              <a:t> </a:t>
            </a:r>
            <a:r>
              <a:rPr lang="es-ES_tradnl" noProof="0" dirty="0" err="1">
                <a:latin typeface="Arial" panose="020B0604020202020204" pitchFamily="34" charset="0"/>
                <a:cs typeface="Arial" panose="020B0604020202020204" pitchFamily="34" charset="0"/>
              </a:rPr>
              <a:t>Cover</a:t>
            </a:r>
            <a:r>
              <a:rPr lang="es-ES_tradnl" noProof="0" dirty="0">
                <a:latin typeface="Arial" panose="020B0604020202020204" pitchFamily="34" charset="0"/>
                <a:cs typeface="Arial" panose="020B0604020202020204" pitchFamily="34" charset="0"/>
              </a:rPr>
              <a:t> </a:t>
            </a:r>
            <a:r>
              <a:rPr lang="es-ES_tradnl" noProof="0" dirty="0" err="1">
                <a:latin typeface="Arial" panose="020B0604020202020204" pitchFamily="34" charset="0"/>
                <a:cs typeface="Arial" panose="020B0604020202020204" pitchFamily="34" charset="0"/>
              </a:rPr>
              <a:t>Crop</a:t>
            </a:r>
            <a:r>
              <a:rPr lang="es-ES_tradnl" noProof="0" dirty="0">
                <a:latin typeface="Arial" panose="020B0604020202020204" pitchFamily="34" charset="0"/>
                <a:cs typeface="Arial" panose="020B0604020202020204" pitchFamily="34" charset="0"/>
              </a:rPr>
              <a:t> </a:t>
            </a:r>
            <a:r>
              <a:rPr lang="es-ES_tradnl" noProof="0" dirty="0" err="1">
                <a:latin typeface="Arial" panose="020B0604020202020204" pitchFamily="34" charset="0"/>
                <a:cs typeface="Arial" panose="020B0604020202020204" pitchFamily="34" charset="0"/>
              </a:rPr>
              <a:t>Residue</a:t>
            </a:r>
            <a:r>
              <a:rPr lang="es-ES_tradnl" noProof="0" dirty="0">
                <a:latin typeface="Arial" panose="020B0604020202020204" pitchFamily="34" charset="0"/>
                <a:cs typeface="Arial" panose="020B0604020202020204" pitchFamily="34" charset="0"/>
              </a:rPr>
              <a:t> </a:t>
            </a:r>
            <a:r>
              <a:rPr lang="es-ES_tradnl" noProof="0" dirty="0" err="1">
                <a:latin typeface="Arial" panose="020B0604020202020204" pitchFamily="34" charset="0"/>
                <a:cs typeface="Arial" panose="020B0604020202020204" pitchFamily="34" charset="0"/>
              </a:rPr>
              <a:t>Incorporation</a:t>
            </a:r>
            <a:r>
              <a:rPr lang="es-ES_tradnl" noProof="0" dirty="0">
                <a:latin typeface="Arial" panose="020B0604020202020204" pitchFamily="34" charset="0"/>
                <a:cs typeface="Arial" panose="020B0604020202020204" pitchFamily="34" charset="0"/>
              </a:rPr>
              <a:t>, No </a:t>
            </a:r>
            <a:r>
              <a:rPr lang="es-ES_tradnl" noProof="0" dirty="0" err="1">
                <a:latin typeface="Arial" panose="020B0604020202020204" pitchFamily="34" charset="0"/>
                <a:cs typeface="Arial" panose="020B0604020202020204" pitchFamily="34" charset="0"/>
              </a:rPr>
              <a:t>Grazing</a:t>
            </a:r>
            <a:endParaRPr lang="es-ES_tradnl" noProof="0" dirty="0">
              <a:latin typeface="Arial" panose="020B0604020202020204" pitchFamily="34" charset="0"/>
              <a:cs typeface="Arial" panose="020B0604020202020204" pitchFamily="34" charset="0"/>
            </a:endParaRPr>
          </a:p>
        </p:txBody>
      </p:sp>
      <p:cxnSp>
        <p:nvCxnSpPr>
          <p:cNvPr id="12" name="Straight Connector 11">
            <a:extLst>
              <a:ext uri="{FF2B5EF4-FFF2-40B4-BE49-F238E27FC236}">
                <a16:creationId xmlns:a16="http://schemas.microsoft.com/office/drawing/2014/main" id="{5D296DA0-5A66-71C3-5CFF-F4740BA9F82B}"/>
              </a:ext>
            </a:extLst>
          </p:cNvPr>
          <p:cNvCxnSpPr>
            <a:cxnSpLocks/>
            <a:stCxn id="15" idx="4"/>
          </p:cNvCxnSpPr>
          <p:nvPr/>
        </p:nvCxnSpPr>
        <p:spPr>
          <a:xfrm flipV="1">
            <a:off x="3285518" y="2460881"/>
            <a:ext cx="2048877" cy="1064260"/>
          </a:xfrm>
          <a:prstGeom prst="line">
            <a:avLst/>
          </a:prstGeom>
        </p:spPr>
        <p:style>
          <a:lnRef idx="1">
            <a:schemeClr val="dk1"/>
          </a:lnRef>
          <a:fillRef idx="0">
            <a:schemeClr val="dk1"/>
          </a:fillRef>
          <a:effectRef idx="0">
            <a:schemeClr val="dk1"/>
          </a:effectRef>
          <a:fontRef idx="minor">
            <a:schemeClr val="tx1"/>
          </a:fontRef>
        </p:style>
      </p:cxnSp>
      <p:cxnSp>
        <p:nvCxnSpPr>
          <p:cNvPr id="13" name="Straight Connector 12">
            <a:extLst>
              <a:ext uri="{FF2B5EF4-FFF2-40B4-BE49-F238E27FC236}">
                <a16:creationId xmlns:a16="http://schemas.microsoft.com/office/drawing/2014/main" id="{E2D4A0BD-2F98-0098-39E7-8032B6410EC3}"/>
              </a:ext>
            </a:extLst>
          </p:cNvPr>
          <p:cNvCxnSpPr>
            <a:cxnSpLocks/>
          </p:cNvCxnSpPr>
          <p:nvPr/>
        </p:nvCxnSpPr>
        <p:spPr>
          <a:xfrm flipV="1">
            <a:off x="3197272" y="3536078"/>
            <a:ext cx="2802029" cy="14462"/>
          </a:xfrm>
          <a:prstGeom prst="line">
            <a:avLst/>
          </a:prstGeom>
        </p:spPr>
        <p:style>
          <a:lnRef idx="1">
            <a:schemeClr val="dk1"/>
          </a:lnRef>
          <a:fillRef idx="0">
            <a:schemeClr val="dk1"/>
          </a:fillRef>
          <a:effectRef idx="0">
            <a:schemeClr val="dk1"/>
          </a:effectRef>
          <a:fontRef idx="minor">
            <a:schemeClr val="tx1"/>
          </a:fontRef>
        </p:style>
      </p:cxnSp>
      <p:cxnSp>
        <p:nvCxnSpPr>
          <p:cNvPr id="14" name="Straight Connector 13">
            <a:extLst>
              <a:ext uri="{FF2B5EF4-FFF2-40B4-BE49-F238E27FC236}">
                <a16:creationId xmlns:a16="http://schemas.microsoft.com/office/drawing/2014/main" id="{FD493B1E-B8E3-D7AE-6AF6-96272C73E41C}"/>
              </a:ext>
            </a:extLst>
          </p:cNvPr>
          <p:cNvCxnSpPr>
            <a:cxnSpLocks/>
            <a:stCxn id="15" idx="3"/>
          </p:cNvCxnSpPr>
          <p:nvPr/>
        </p:nvCxnSpPr>
        <p:spPr>
          <a:xfrm>
            <a:off x="3263970" y="3607650"/>
            <a:ext cx="2903002" cy="1460920"/>
          </a:xfrm>
          <a:prstGeom prst="line">
            <a:avLst/>
          </a:prstGeom>
        </p:spPr>
        <p:style>
          <a:lnRef idx="1">
            <a:schemeClr val="dk1"/>
          </a:lnRef>
          <a:fillRef idx="0">
            <a:schemeClr val="dk1"/>
          </a:fillRef>
          <a:effectRef idx="0">
            <a:schemeClr val="dk1"/>
          </a:effectRef>
          <a:fontRef idx="minor">
            <a:schemeClr val="tx1"/>
          </a:fontRef>
        </p:style>
      </p:cxnSp>
      <p:sp>
        <p:nvSpPr>
          <p:cNvPr id="15" name="5-Point Star 14">
            <a:extLst>
              <a:ext uri="{FF2B5EF4-FFF2-40B4-BE49-F238E27FC236}">
                <a16:creationId xmlns:a16="http://schemas.microsoft.com/office/drawing/2014/main" id="{D4053166-8445-8A56-03AF-4A60698C37E7}"/>
              </a:ext>
            </a:extLst>
          </p:cNvPr>
          <p:cNvSpPr/>
          <p:nvPr/>
        </p:nvSpPr>
        <p:spPr>
          <a:xfrm>
            <a:off x="3172689" y="3474148"/>
            <a:ext cx="112829" cy="133502"/>
          </a:xfrm>
          <a:prstGeom prst="star5">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_tradnl" noProof="0" dirty="0"/>
          </a:p>
        </p:txBody>
      </p:sp>
      <p:pic>
        <p:nvPicPr>
          <p:cNvPr id="26" name="Picture 25" descr="A person in a hat and overalls kneeling in a vineyard&#10;&#10;Description automatically generated">
            <a:extLst>
              <a:ext uri="{FF2B5EF4-FFF2-40B4-BE49-F238E27FC236}">
                <a16:creationId xmlns:a16="http://schemas.microsoft.com/office/drawing/2014/main" id="{985B0CF5-0D81-07DB-BF04-B957A0EBA5B4}"/>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69734" y="1888750"/>
            <a:ext cx="1196236" cy="1439530"/>
          </a:xfrm>
          <a:prstGeom prst="rect">
            <a:avLst/>
          </a:prstGeom>
        </p:spPr>
      </p:pic>
      <p:sp>
        <p:nvSpPr>
          <p:cNvPr id="27" name="TextBox 26">
            <a:extLst>
              <a:ext uri="{FF2B5EF4-FFF2-40B4-BE49-F238E27FC236}">
                <a16:creationId xmlns:a16="http://schemas.microsoft.com/office/drawing/2014/main" id="{426966E8-A82F-9370-9874-4671CA6D98BE}"/>
              </a:ext>
            </a:extLst>
          </p:cNvPr>
          <p:cNvSpPr txBox="1"/>
          <p:nvPr/>
        </p:nvSpPr>
        <p:spPr>
          <a:xfrm>
            <a:off x="436201" y="3395455"/>
            <a:ext cx="2636910" cy="830997"/>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s-ES_tradnl" sz="1600" noProof="0" dirty="0"/>
              <a:t>Dr. </a:t>
            </a:r>
            <a:r>
              <a:rPr lang="es-ES_tradnl" sz="1600" noProof="0" dirty="0" err="1"/>
              <a:t>Nall</a:t>
            </a:r>
            <a:r>
              <a:rPr lang="es-ES_tradnl" sz="1600" noProof="0" dirty="0"/>
              <a:t> </a:t>
            </a:r>
            <a:r>
              <a:rPr lang="es-ES_tradnl" sz="1600" noProof="0" dirty="0" err="1"/>
              <a:t>Moonillal</a:t>
            </a:r>
            <a:r>
              <a:rPr lang="es-ES_tradnl" sz="1600" noProof="0" dirty="0"/>
              <a:t>, </a:t>
            </a:r>
            <a:r>
              <a:rPr kumimoji="0" lang="es-ES_tradnl" sz="1600" b="0" i="0" u="none" strike="noStrike" kern="1200" cap="none" spc="0" normalizeH="0" baseline="0" noProof="0" dirty="0">
                <a:ln>
                  <a:noFill/>
                </a:ln>
                <a:solidFill>
                  <a:prstClr val="black"/>
                </a:solidFill>
                <a:effectLst/>
                <a:uLnTx/>
                <a:uFillTx/>
                <a:latin typeface="Calibri" panose="020F0502020204030204"/>
                <a:ea typeface="+mn-ea"/>
                <a:cs typeface="+mn-cs"/>
              </a:rPr>
              <a:t>Investigador postdoctoral</a:t>
            </a:r>
          </a:p>
          <a:p>
            <a:endParaRPr lang="es-ES_tradnl" sz="1600" noProof="0" dirty="0"/>
          </a:p>
        </p:txBody>
      </p:sp>
      <p:pic>
        <p:nvPicPr>
          <p:cNvPr id="3" name="Picture 2">
            <a:extLst>
              <a:ext uri="{FF2B5EF4-FFF2-40B4-BE49-F238E27FC236}">
                <a16:creationId xmlns:a16="http://schemas.microsoft.com/office/drawing/2014/main" id="{5F7ECC62-B55B-F8CE-700E-05465307AAA1}"/>
              </a:ext>
            </a:extLst>
          </p:cNvPr>
          <p:cNvPicPr>
            <a:picLocks noChangeAspect="1"/>
          </p:cNvPicPr>
          <p:nvPr/>
        </p:nvPicPr>
        <p:blipFill rotWithShape="1">
          <a:blip r:embed="rId4"/>
          <a:srcRect l="11568" t="2091" r="10636" b="32965"/>
          <a:stretch/>
        </p:blipFill>
        <p:spPr>
          <a:xfrm>
            <a:off x="499780" y="4351200"/>
            <a:ext cx="1201345" cy="1340833"/>
          </a:xfrm>
          <a:prstGeom prst="rect">
            <a:avLst/>
          </a:prstGeom>
        </p:spPr>
      </p:pic>
      <p:sp>
        <p:nvSpPr>
          <p:cNvPr id="11" name="TextBox 10">
            <a:extLst>
              <a:ext uri="{FF2B5EF4-FFF2-40B4-BE49-F238E27FC236}">
                <a16:creationId xmlns:a16="http://schemas.microsoft.com/office/drawing/2014/main" id="{F2156FB1-1506-896D-FCDA-652A78FFFDEE}"/>
              </a:ext>
            </a:extLst>
          </p:cNvPr>
          <p:cNvSpPr txBox="1"/>
          <p:nvPr/>
        </p:nvSpPr>
        <p:spPr>
          <a:xfrm>
            <a:off x="352185" y="5766124"/>
            <a:ext cx="2095702" cy="584775"/>
          </a:xfrm>
          <a:prstGeom prst="rect">
            <a:avLst/>
          </a:prstGeom>
          <a:noFill/>
        </p:spPr>
        <p:txBody>
          <a:bodyPr wrap="none" rtlCol="0">
            <a:spAutoFit/>
          </a:bodyPr>
          <a:lstStyle/>
          <a:p>
            <a:r>
              <a:rPr lang="es-ES_tradnl" sz="1600" noProof="0" dirty="0"/>
              <a:t>Sarah Brickman</a:t>
            </a:r>
          </a:p>
          <a:p>
            <a:r>
              <a:rPr lang="es-ES_tradnl" sz="1600" noProof="0" dirty="0"/>
              <a:t>Estudiante doctorado</a:t>
            </a:r>
          </a:p>
        </p:txBody>
      </p:sp>
      <p:sp>
        <p:nvSpPr>
          <p:cNvPr id="17" name="Title 16">
            <a:extLst>
              <a:ext uri="{FF2B5EF4-FFF2-40B4-BE49-F238E27FC236}">
                <a16:creationId xmlns:a16="http://schemas.microsoft.com/office/drawing/2014/main" id="{F6BFC3F3-D10B-BBDD-B8A9-12A9B2278B1A}"/>
              </a:ext>
            </a:extLst>
          </p:cNvPr>
          <p:cNvSpPr>
            <a:spLocks noGrp="1"/>
          </p:cNvSpPr>
          <p:nvPr>
            <p:ph type="title"/>
          </p:nvPr>
        </p:nvSpPr>
        <p:spPr/>
        <p:txBody>
          <a:bodyPr/>
          <a:lstStyle/>
          <a:p>
            <a:r>
              <a:rPr lang="es-ES_tradnl" dirty="0"/>
              <a:t>¿Puede el manejo regenerativo mejorar la estructura del suelo?</a:t>
            </a:r>
          </a:p>
        </p:txBody>
      </p:sp>
    </p:spTree>
    <p:extLst>
      <p:ext uri="{BB962C8B-B14F-4D97-AF65-F5344CB8AC3E}">
        <p14:creationId xmlns:p14="http://schemas.microsoft.com/office/powerpoint/2010/main" val="40150300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D92DE0-01D0-4219-5502-B3DA4351DEE5}"/>
              </a:ext>
            </a:extLst>
          </p:cNvPr>
          <p:cNvSpPr>
            <a:spLocks noGrp="1"/>
          </p:cNvSpPr>
          <p:nvPr>
            <p:ph type="title"/>
          </p:nvPr>
        </p:nvSpPr>
        <p:spPr>
          <a:xfrm>
            <a:off x="901262" y="394890"/>
            <a:ext cx="10515600" cy="1325563"/>
          </a:xfrm>
        </p:spPr>
        <p:txBody>
          <a:bodyPr>
            <a:normAutofit/>
          </a:bodyPr>
          <a:lstStyle/>
          <a:p>
            <a:r>
              <a:rPr lang="es-ES" sz="3600" dirty="0"/>
              <a:t>Los suelos bajo manejo regenerativo son más resistentes a la degradación causada por el agua</a:t>
            </a:r>
            <a:endParaRPr lang="es-ES_tradnl" sz="3600" noProof="0" dirty="0">
              <a:latin typeface="+mn-lt"/>
            </a:endParaRPr>
          </a:p>
        </p:txBody>
      </p:sp>
      <p:pic>
        <p:nvPicPr>
          <p:cNvPr id="4" name="Picture 3" descr="A graph of different colored boxes&#10;&#10;Description automatically generated with medium confidence">
            <a:extLst>
              <a:ext uri="{FF2B5EF4-FFF2-40B4-BE49-F238E27FC236}">
                <a16:creationId xmlns:a16="http://schemas.microsoft.com/office/drawing/2014/main" id="{3D0E8E57-88CF-DCE3-D414-B9584E0827D7}"/>
              </a:ext>
            </a:extLst>
          </p:cNvPr>
          <p:cNvPicPr>
            <a:picLocks noChangeAspect="1"/>
          </p:cNvPicPr>
          <p:nvPr/>
        </p:nvPicPr>
        <p:blipFill>
          <a:blip r:embed="rId2"/>
          <a:stretch>
            <a:fillRect/>
          </a:stretch>
        </p:blipFill>
        <p:spPr>
          <a:xfrm>
            <a:off x="1604579" y="1816100"/>
            <a:ext cx="3781425" cy="5041900"/>
          </a:xfrm>
          <a:prstGeom prst="rect">
            <a:avLst/>
          </a:prstGeom>
        </p:spPr>
      </p:pic>
      <p:pic>
        <p:nvPicPr>
          <p:cNvPr id="5" name="Picture 4" descr="A graph of different colored squares&#10;&#10;Description automatically generated with medium confidence">
            <a:extLst>
              <a:ext uri="{FF2B5EF4-FFF2-40B4-BE49-F238E27FC236}">
                <a16:creationId xmlns:a16="http://schemas.microsoft.com/office/drawing/2014/main" id="{E0ED94F0-B9D6-10EE-6614-16792E337323}"/>
              </a:ext>
            </a:extLst>
          </p:cNvPr>
          <p:cNvPicPr>
            <a:picLocks noChangeAspect="1"/>
          </p:cNvPicPr>
          <p:nvPr/>
        </p:nvPicPr>
        <p:blipFill>
          <a:blip r:embed="rId3"/>
          <a:stretch>
            <a:fillRect/>
          </a:stretch>
        </p:blipFill>
        <p:spPr>
          <a:xfrm>
            <a:off x="7088242" y="1768276"/>
            <a:ext cx="3781426" cy="5041901"/>
          </a:xfrm>
          <a:prstGeom prst="rect">
            <a:avLst/>
          </a:prstGeom>
        </p:spPr>
      </p:pic>
      <p:sp>
        <p:nvSpPr>
          <p:cNvPr id="6" name="TextBox 5">
            <a:extLst>
              <a:ext uri="{FF2B5EF4-FFF2-40B4-BE49-F238E27FC236}">
                <a16:creationId xmlns:a16="http://schemas.microsoft.com/office/drawing/2014/main" id="{17B2716C-526F-DD19-4EF5-0DF6040F47AE}"/>
              </a:ext>
            </a:extLst>
          </p:cNvPr>
          <p:cNvSpPr txBox="1"/>
          <p:nvPr/>
        </p:nvSpPr>
        <p:spPr>
          <a:xfrm>
            <a:off x="241300" y="6502400"/>
            <a:ext cx="2563779" cy="307777"/>
          </a:xfrm>
          <a:prstGeom prst="rect">
            <a:avLst/>
          </a:prstGeom>
          <a:noFill/>
        </p:spPr>
        <p:txBody>
          <a:bodyPr wrap="none" rtlCol="0">
            <a:spAutoFit/>
          </a:bodyPr>
          <a:lstStyle/>
          <a:p>
            <a:r>
              <a:rPr lang="es-ES_tradnl" sz="1400" noProof="0" dirty="0" err="1"/>
              <a:t>Moonillal</a:t>
            </a:r>
            <a:r>
              <a:rPr lang="es-ES_tradnl" sz="1400" noProof="0" dirty="0"/>
              <a:t> et al, en preparación </a:t>
            </a:r>
          </a:p>
        </p:txBody>
      </p:sp>
    </p:spTree>
    <p:extLst>
      <p:ext uri="{BB962C8B-B14F-4D97-AF65-F5344CB8AC3E}">
        <p14:creationId xmlns:p14="http://schemas.microsoft.com/office/powerpoint/2010/main" val="1698444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E709B9-F54F-C685-E20A-FC0E14D290F3}"/>
              </a:ext>
            </a:extLst>
          </p:cNvPr>
          <p:cNvSpPr>
            <a:spLocks noGrp="1"/>
          </p:cNvSpPr>
          <p:nvPr>
            <p:ph type="title"/>
          </p:nvPr>
        </p:nvSpPr>
        <p:spPr>
          <a:xfrm>
            <a:off x="469900" y="1609725"/>
            <a:ext cx="4356100" cy="1325563"/>
          </a:xfrm>
        </p:spPr>
        <p:txBody>
          <a:bodyPr>
            <a:noAutofit/>
          </a:bodyPr>
          <a:lstStyle/>
          <a:p>
            <a:r>
              <a:rPr lang="es-ES" sz="3600" dirty="0"/>
              <a:t>El manejo regenerativo aumenta la proporción de macro agregados del suelo</a:t>
            </a:r>
            <a:endParaRPr lang="es-ES_tradnl" sz="3600" noProof="0" dirty="0"/>
          </a:p>
        </p:txBody>
      </p:sp>
      <p:pic>
        <p:nvPicPr>
          <p:cNvPr id="4" name="Picture 3" descr="A graph of different sizes of fractions&#10;&#10;Description automatically generated">
            <a:extLst>
              <a:ext uri="{FF2B5EF4-FFF2-40B4-BE49-F238E27FC236}">
                <a16:creationId xmlns:a16="http://schemas.microsoft.com/office/drawing/2014/main" id="{221DB524-1B62-1F02-4A7F-7AE4B78324A8}"/>
              </a:ext>
            </a:extLst>
          </p:cNvPr>
          <p:cNvPicPr>
            <a:picLocks noChangeAspect="1"/>
          </p:cNvPicPr>
          <p:nvPr/>
        </p:nvPicPr>
        <p:blipFill>
          <a:blip r:embed="rId2"/>
          <a:stretch>
            <a:fillRect/>
          </a:stretch>
        </p:blipFill>
        <p:spPr>
          <a:xfrm>
            <a:off x="5245100" y="279400"/>
            <a:ext cx="6477000" cy="6477000"/>
          </a:xfrm>
          <a:prstGeom prst="rect">
            <a:avLst/>
          </a:prstGeom>
        </p:spPr>
      </p:pic>
      <p:sp>
        <p:nvSpPr>
          <p:cNvPr id="5" name="TextBox 4">
            <a:extLst>
              <a:ext uri="{FF2B5EF4-FFF2-40B4-BE49-F238E27FC236}">
                <a16:creationId xmlns:a16="http://schemas.microsoft.com/office/drawing/2014/main" id="{DAD2E5FE-8F91-A2F9-3EFE-B01F547F9ED0}"/>
              </a:ext>
            </a:extLst>
          </p:cNvPr>
          <p:cNvSpPr txBox="1"/>
          <p:nvPr/>
        </p:nvSpPr>
        <p:spPr>
          <a:xfrm>
            <a:off x="469900" y="4257179"/>
            <a:ext cx="3949700" cy="369332"/>
          </a:xfrm>
          <a:prstGeom prst="rect">
            <a:avLst/>
          </a:prstGeom>
          <a:noFill/>
        </p:spPr>
        <p:txBody>
          <a:bodyPr wrap="square" rtlCol="0">
            <a:spAutoFit/>
          </a:bodyPr>
          <a:lstStyle/>
          <a:p>
            <a:r>
              <a:rPr lang="es-ES_tradnl" noProof="0" dirty="0"/>
              <a:t>Esto sugiere mayor porosidad</a:t>
            </a:r>
          </a:p>
        </p:txBody>
      </p:sp>
      <p:sp>
        <p:nvSpPr>
          <p:cNvPr id="3" name="TextBox 2">
            <a:extLst>
              <a:ext uri="{FF2B5EF4-FFF2-40B4-BE49-F238E27FC236}">
                <a16:creationId xmlns:a16="http://schemas.microsoft.com/office/drawing/2014/main" id="{EFFD8278-53AF-0B51-7E86-AEB2E73E69DE}"/>
              </a:ext>
            </a:extLst>
          </p:cNvPr>
          <p:cNvSpPr txBox="1"/>
          <p:nvPr/>
        </p:nvSpPr>
        <p:spPr>
          <a:xfrm>
            <a:off x="241300" y="6502400"/>
            <a:ext cx="2356094" cy="307777"/>
          </a:xfrm>
          <a:prstGeom prst="rect">
            <a:avLst/>
          </a:prstGeom>
          <a:noFill/>
        </p:spPr>
        <p:txBody>
          <a:bodyPr wrap="none" rtlCol="0">
            <a:spAutoFit/>
          </a:bodyPr>
          <a:lstStyle/>
          <a:p>
            <a:r>
              <a:rPr lang="es-ES_tradnl" sz="1400" noProof="0" dirty="0" err="1"/>
              <a:t>Moonillal</a:t>
            </a:r>
            <a:r>
              <a:rPr lang="es-ES_tradnl" sz="1400" noProof="0" dirty="0"/>
              <a:t> et al, in </a:t>
            </a:r>
            <a:r>
              <a:rPr lang="es-ES_tradnl" sz="1400" noProof="0" dirty="0" err="1"/>
              <a:t>preparation</a:t>
            </a:r>
            <a:endParaRPr lang="es-ES_tradnl" sz="1400" noProof="0" dirty="0"/>
          </a:p>
        </p:txBody>
      </p:sp>
      <p:sp>
        <p:nvSpPr>
          <p:cNvPr id="6" name="Rectangle 5">
            <a:extLst>
              <a:ext uri="{FF2B5EF4-FFF2-40B4-BE49-F238E27FC236}">
                <a16:creationId xmlns:a16="http://schemas.microsoft.com/office/drawing/2014/main" id="{3B3AC6F4-2F0E-E333-8616-10BDCE3FDD9D}"/>
              </a:ext>
            </a:extLst>
          </p:cNvPr>
          <p:cNvSpPr/>
          <p:nvPr/>
        </p:nvSpPr>
        <p:spPr>
          <a:xfrm>
            <a:off x="5627914" y="195943"/>
            <a:ext cx="1807029" cy="5900057"/>
          </a:xfrm>
          <a:prstGeom prst="rect">
            <a:avLst/>
          </a:prstGeom>
          <a:noFill/>
          <a:ln w="38100">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_tradnl" noProof="0" dirty="0"/>
          </a:p>
        </p:txBody>
      </p:sp>
      <p:sp>
        <p:nvSpPr>
          <p:cNvPr id="7" name="Rectangle 6">
            <a:extLst>
              <a:ext uri="{FF2B5EF4-FFF2-40B4-BE49-F238E27FC236}">
                <a16:creationId xmlns:a16="http://schemas.microsoft.com/office/drawing/2014/main" id="{9A177831-E421-05E8-28B6-EF9CE6A3CD08}"/>
              </a:ext>
            </a:extLst>
          </p:cNvPr>
          <p:cNvSpPr/>
          <p:nvPr/>
        </p:nvSpPr>
        <p:spPr>
          <a:xfrm>
            <a:off x="9829799" y="195943"/>
            <a:ext cx="1807029" cy="5900057"/>
          </a:xfrm>
          <a:prstGeom prst="rect">
            <a:avLst/>
          </a:prstGeom>
          <a:noFill/>
          <a:ln w="38100">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_tradnl" noProof="0" dirty="0"/>
          </a:p>
        </p:txBody>
      </p:sp>
    </p:spTree>
    <p:extLst>
      <p:ext uri="{BB962C8B-B14F-4D97-AF65-F5344CB8AC3E}">
        <p14:creationId xmlns:p14="http://schemas.microsoft.com/office/powerpoint/2010/main" val="1169531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648DF1-8D69-D33A-A181-09B50A12CE2C}"/>
              </a:ext>
            </a:extLst>
          </p:cNvPr>
          <p:cNvSpPr>
            <a:spLocks noGrp="1"/>
          </p:cNvSpPr>
          <p:nvPr>
            <p:ph type="title"/>
          </p:nvPr>
        </p:nvSpPr>
        <p:spPr>
          <a:xfrm>
            <a:off x="446572" y="216734"/>
            <a:ext cx="11067607" cy="1325563"/>
          </a:xfrm>
        </p:spPr>
        <p:txBody>
          <a:bodyPr/>
          <a:lstStyle/>
          <a:p>
            <a:r>
              <a:rPr lang="es-ES_tradnl" noProof="0" dirty="0"/>
              <a:t>¿Puede el manejo regenerativo mejorar la captura e </a:t>
            </a:r>
            <a:r>
              <a:rPr lang="es-ES_tradnl" noProof="0" dirty="0" err="1"/>
              <a:t>infliltracion</a:t>
            </a:r>
            <a:r>
              <a:rPr lang="es-ES_tradnl" noProof="0" dirty="0"/>
              <a:t> de agua? </a:t>
            </a:r>
          </a:p>
        </p:txBody>
      </p:sp>
      <p:grpSp>
        <p:nvGrpSpPr>
          <p:cNvPr id="15" name="Group 14">
            <a:extLst>
              <a:ext uri="{FF2B5EF4-FFF2-40B4-BE49-F238E27FC236}">
                <a16:creationId xmlns:a16="http://schemas.microsoft.com/office/drawing/2014/main" id="{9930C915-A0B0-9959-DF6D-1C91503FD10E}"/>
              </a:ext>
            </a:extLst>
          </p:cNvPr>
          <p:cNvGrpSpPr/>
          <p:nvPr/>
        </p:nvGrpSpPr>
        <p:grpSpPr>
          <a:xfrm>
            <a:off x="6899597" y="3680223"/>
            <a:ext cx="1467209" cy="3074877"/>
            <a:chOff x="108073" y="2039000"/>
            <a:chExt cx="1863141" cy="4220966"/>
          </a:xfrm>
        </p:grpSpPr>
        <p:pic>
          <p:nvPicPr>
            <p:cNvPr id="16" name="Content Placeholder 5" descr="A picture containing sketch, design, illustration&#10;&#10;Description automatically generated">
              <a:extLst>
                <a:ext uri="{FF2B5EF4-FFF2-40B4-BE49-F238E27FC236}">
                  <a16:creationId xmlns:a16="http://schemas.microsoft.com/office/drawing/2014/main" id="{DE9AB2F2-98F4-D643-EA27-FC6850D92B35}"/>
                </a:ext>
              </a:extLst>
            </p:cNvPr>
            <p:cNvPicPr>
              <a:picLocks noChangeAspect="1"/>
            </p:cNvPicPr>
            <p:nvPr/>
          </p:nvPicPr>
          <p:blipFill rotWithShape="1">
            <a:blip r:embed="rId3" cstate="hqprint">
              <a:extLst>
                <a:ext uri="{BEBA8EAE-BF5A-486C-A8C5-ECC9F3942E4B}">
                  <a14:imgProps xmlns:a14="http://schemas.microsoft.com/office/drawing/2010/main">
                    <a14:imgLayer r:embed="rId4">
                      <a14:imgEffect>
                        <a14:backgroundRemoval t="2397" b="97260" l="9278" r="89003">
                          <a14:foregroundMark x1="52234" y1="91096" x2="43299" y2="90753"/>
                          <a14:foregroundMark x1="55670" y1="94521" x2="51546" y2="97260"/>
                          <a14:foregroundMark x1="29210" y1="2740" x2="32646" y2="22945"/>
                          <a14:foregroundMark x1="43299" y1="90411" x2="37113" y2="90411"/>
                          <a14:backgroundMark x1="38488" y1="92466" x2="33333" y2="92466"/>
                          <a14:backgroundMark x1="72509" y1="84589" x2="72509" y2="84589"/>
                        </a14:backgroundRemoval>
                      </a14:imgEffect>
                      <a14:imgEffect>
                        <a14:sharpenSoften amount="-25000"/>
                      </a14:imgEffect>
                      <a14:imgEffect>
                        <a14:saturation sat="66000"/>
                      </a14:imgEffect>
                      <a14:imgEffect>
                        <a14:brightnessContrast contrast="40000"/>
                      </a14:imgEffect>
                    </a14:imgLayer>
                  </a14:imgProps>
                </a:ext>
                <a:ext uri="{28A0092B-C50C-407E-A947-70E740481C1C}">
                  <a14:useLocalDpi xmlns:a14="http://schemas.microsoft.com/office/drawing/2010/main"/>
                </a:ext>
              </a:extLst>
            </a:blip>
            <a:srcRect/>
            <a:stretch/>
          </p:blipFill>
          <p:spPr>
            <a:xfrm>
              <a:off x="195076" y="2868177"/>
              <a:ext cx="1776138" cy="1784976"/>
            </a:xfrm>
            <a:prstGeom prst="rect">
              <a:avLst/>
            </a:prstGeom>
          </p:spPr>
        </p:pic>
        <p:pic>
          <p:nvPicPr>
            <p:cNvPr id="17" name="Content Placeholder 5" descr="A picture containing sketch, design, illustration&#10;&#10;Description automatically generated">
              <a:extLst>
                <a:ext uri="{FF2B5EF4-FFF2-40B4-BE49-F238E27FC236}">
                  <a16:creationId xmlns:a16="http://schemas.microsoft.com/office/drawing/2014/main" id="{F2E1BF47-BD3B-E11D-CD93-558C5BFAE3EF}"/>
                </a:ext>
              </a:extLst>
            </p:cNvPr>
            <p:cNvPicPr>
              <a:picLocks noChangeAspect="1"/>
            </p:cNvPicPr>
            <p:nvPr/>
          </p:nvPicPr>
          <p:blipFill rotWithShape="1">
            <a:blip r:embed="rId5" cstate="hqprint">
              <a:extLst>
                <a:ext uri="{BEBA8EAE-BF5A-486C-A8C5-ECC9F3942E4B}">
                  <a14:imgProps xmlns:a14="http://schemas.microsoft.com/office/drawing/2010/main">
                    <a14:imgLayer r:embed="rId6">
                      <a14:imgEffect>
                        <a14:backgroundRemoval t="0" b="93617" l="9630" r="95556">
                          <a14:foregroundMark x1="56296" y1="81560" x2="46667" y2="80851"/>
                          <a14:foregroundMark x1="60000" y1="88652" x2="55556" y2="94326"/>
                          <a14:foregroundMark x1="46667" y1="80142" x2="40000" y2="80142"/>
                          <a14:backgroundMark x1="41481" y1="84397" x2="35926" y2="84397"/>
                          <a14:backgroundMark x1="78148" y1="68085" x2="78148" y2="68085"/>
                        </a14:backgroundRemoval>
                      </a14:imgEffect>
                      <a14:imgEffect>
                        <a14:sharpenSoften amount="-25000"/>
                      </a14:imgEffect>
                      <a14:imgEffect>
                        <a14:saturation sat="66000"/>
                      </a14:imgEffect>
                      <a14:imgEffect>
                        <a14:brightnessContrast contrast="40000"/>
                      </a14:imgEffect>
                    </a14:imgLayer>
                  </a14:imgProps>
                </a:ext>
                <a:ext uri="{28A0092B-C50C-407E-A947-70E740481C1C}">
                  <a14:useLocalDpi xmlns:a14="http://schemas.microsoft.com/office/drawing/2010/main"/>
                </a:ext>
              </a:extLst>
            </a:blip>
            <a:srcRect/>
            <a:stretch/>
          </p:blipFill>
          <p:spPr>
            <a:xfrm>
              <a:off x="128018" y="4522665"/>
              <a:ext cx="1776139" cy="928760"/>
            </a:xfrm>
            <a:prstGeom prst="rect">
              <a:avLst/>
            </a:prstGeom>
          </p:spPr>
        </p:pic>
        <p:pic>
          <p:nvPicPr>
            <p:cNvPr id="18" name="Content Placeholder 5" descr="A picture containing sketch, design, illustration&#10;&#10;Description automatically generated">
              <a:extLst>
                <a:ext uri="{FF2B5EF4-FFF2-40B4-BE49-F238E27FC236}">
                  <a16:creationId xmlns:a16="http://schemas.microsoft.com/office/drawing/2014/main" id="{D9767C94-BA4A-F4D8-8AEB-74E1DB2D22BA}"/>
                </a:ext>
              </a:extLst>
            </p:cNvPr>
            <p:cNvPicPr>
              <a:picLocks noChangeAspect="1"/>
            </p:cNvPicPr>
            <p:nvPr/>
          </p:nvPicPr>
          <p:blipFill rotWithShape="1">
            <a:blip r:embed="rId5" cstate="hqprint">
              <a:extLst>
                <a:ext uri="{BEBA8EAE-BF5A-486C-A8C5-ECC9F3942E4B}">
                  <a14:imgProps xmlns:a14="http://schemas.microsoft.com/office/drawing/2010/main">
                    <a14:imgLayer r:embed="rId7">
                      <a14:imgEffect>
                        <a14:backgroundRemoval t="0" b="93617" l="9630" r="95556">
                          <a14:foregroundMark x1="56296" y1="81560" x2="46667" y2="80851"/>
                          <a14:foregroundMark x1="60000" y1="88652" x2="55556" y2="94326"/>
                          <a14:foregroundMark x1="46667" y1="80142" x2="40000" y2="80142"/>
                          <a14:backgroundMark x1="41481" y1="84397" x2="35926" y2="84397"/>
                          <a14:backgroundMark x1="78148" y1="68085" x2="78148" y2="68085"/>
                        </a14:backgroundRemoval>
                      </a14:imgEffect>
                      <a14:imgEffect>
                        <a14:sharpenSoften amount="-25000"/>
                      </a14:imgEffect>
                      <a14:imgEffect>
                        <a14:saturation sat="66000"/>
                      </a14:imgEffect>
                      <a14:imgEffect>
                        <a14:brightnessContrast contrast="40000"/>
                      </a14:imgEffect>
                    </a14:imgLayer>
                  </a14:imgProps>
                </a:ext>
                <a:ext uri="{28A0092B-C50C-407E-A947-70E740481C1C}">
                  <a14:useLocalDpi xmlns:a14="http://schemas.microsoft.com/office/drawing/2010/main"/>
                </a:ext>
              </a:extLst>
            </a:blip>
            <a:srcRect/>
            <a:stretch/>
          </p:blipFill>
          <p:spPr>
            <a:xfrm>
              <a:off x="124970" y="5331206"/>
              <a:ext cx="1776139" cy="928760"/>
            </a:xfrm>
            <a:prstGeom prst="rect">
              <a:avLst/>
            </a:prstGeom>
          </p:spPr>
        </p:pic>
        <p:sp>
          <p:nvSpPr>
            <p:cNvPr id="19" name="TextBox 18">
              <a:extLst>
                <a:ext uri="{FF2B5EF4-FFF2-40B4-BE49-F238E27FC236}">
                  <a16:creationId xmlns:a16="http://schemas.microsoft.com/office/drawing/2014/main" id="{6E81AE38-941B-FF15-BC2F-67A019A14923}"/>
                </a:ext>
              </a:extLst>
            </p:cNvPr>
            <p:cNvSpPr txBox="1"/>
            <p:nvPr/>
          </p:nvSpPr>
          <p:spPr>
            <a:xfrm>
              <a:off x="226291" y="2039000"/>
              <a:ext cx="884447" cy="341646"/>
            </a:xfrm>
            <a:prstGeom prst="rect">
              <a:avLst/>
            </a:prstGeom>
            <a:noFill/>
          </p:spPr>
          <p:txBody>
            <a:bodyPr wrap="none" rtlCol="0">
              <a:spAutoFit/>
            </a:bodyPr>
            <a:lstStyle/>
            <a:p>
              <a:r>
                <a:rPr lang="es-ES_tradnl" sz="1400" b="1" noProof="0" dirty="0"/>
                <a:t>Vine </a:t>
              </a:r>
              <a:r>
                <a:rPr lang="es-ES_tradnl" sz="1400" b="1" noProof="0" dirty="0" err="1"/>
                <a:t>row</a:t>
              </a:r>
              <a:endParaRPr lang="es-ES_tradnl" sz="1400" b="1" noProof="0" dirty="0"/>
            </a:p>
          </p:txBody>
        </p:sp>
        <p:pic>
          <p:nvPicPr>
            <p:cNvPr id="20" name="Graphic 19" descr="Server with solid fill">
              <a:extLst>
                <a:ext uri="{FF2B5EF4-FFF2-40B4-BE49-F238E27FC236}">
                  <a16:creationId xmlns:a16="http://schemas.microsoft.com/office/drawing/2014/main" id="{497351C8-0A9A-021B-CC7F-17F952DE91E4}"/>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42881" y="2317818"/>
              <a:ext cx="588446" cy="588446"/>
            </a:xfrm>
            <a:prstGeom prst="rect">
              <a:avLst/>
            </a:prstGeom>
          </p:spPr>
        </p:pic>
        <p:sp>
          <p:nvSpPr>
            <p:cNvPr id="21" name="TextBox 20">
              <a:extLst>
                <a:ext uri="{FF2B5EF4-FFF2-40B4-BE49-F238E27FC236}">
                  <a16:creationId xmlns:a16="http://schemas.microsoft.com/office/drawing/2014/main" id="{7522B288-6841-94A1-A2B7-C61986FD4E1A}"/>
                </a:ext>
              </a:extLst>
            </p:cNvPr>
            <p:cNvSpPr txBox="1"/>
            <p:nvPr/>
          </p:nvSpPr>
          <p:spPr>
            <a:xfrm>
              <a:off x="144569" y="4193000"/>
              <a:ext cx="833098" cy="380244"/>
            </a:xfrm>
            <a:prstGeom prst="rect">
              <a:avLst/>
            </a:prstGeom>
            <a:noFill/>
          </p:spPr>
          <p:txBody>
            <a:bodyPr wrap="square" rtlCol="0">
              <a:spAutoFit/>
            </a:bodyPr>
            <a:lstStyle/>
            <a:p>
              <a:r>
                <a:rPr lang="es-ES_tradnl" sz="1200" b="1" noProof="0" dirty="0"/>
                <a:t>-30 cm</a:t>
              </a:r>
            </a:p>
          </p:txBody>
        </p:sp>
        <p:sp>
          <p:nvSpPr>
            <p:cNvPr id="22" name="TextBox 21">
              <a:extLst>
                <a:ext uri="{FF2B5EF4-FFF2-40B4-BE49-F238E27FC236}">
                  <a16:creationId xmlns:a16="http://schemas.microsoft.com/office/drawing/2014/main" id="{D96DFBB2-D7D0-7A0D-E766-ABEA8DA5289F}"/>
                </a:ext>
              </a:extLst>
            </p:cNvPr>
            <p:cNvSpPr txBox="1"/>
            <p:nvPr/>
          </p:nvSpPr>
          <p:spPr>
            <a:xfrm>
              <a:off x="108073" y="4962971"/>
              <a:ext cx="833098" cy="380244"/>
            </a:xfrm>
            <a:prstGeom prst="rect">
              <a:avLst/>
            </a:prstGeom>
            <a:noFill/>
          </p:spPr>
          <p:txBody>
            <a:bodyPr wrap="square" rtlCol="0">
              <a:spAutoFit/>
            </a:bodyPr>
            <a:lstStyle/>
            <a:p>
              <a:r>
                <a:rPr lang="es-ES_tradnl" sz="1200" b="1" noProof="0" dirty="0"/>
                <a:t>-60 cm</a:t>
              </a:r>
            </a:p>
          </p:txBody>
        </p:sp>
        <p:sp>
          <p:nvSpPr>
            <p:cNvPr id="23" name="TextBox 22">
              <a:extLst>
                <a:ext uri="{FF2B5EF4-FFF2-40B4-BE49-F238E27FC236}">
                  <a16:creationId xmlns:a16="http://schemas.microsoft.com/office/drawing/2014/main" id="{8C0CC743-089C-D9B2-039F-D39C6713A099}"/>
                </a:ext>
              </a:extLst>
            </p:cNvPr>
            <p:cNvSpPr txBox="1"/>
            <p:nvPr/>
          </p:nvSpPr>
          <p:spPr>
            <a:xfrm>
              <a:off x="120643" y="5784167"/>
              <a:ext cx="833098" cy="380244"/>
            </a:xfrm>
            <a:prstGeom prst="rect">
              <a:avLst/>
            </a:prstGeom>
            <a:noFill/>
          </p:spPr>
          <p:txBody>
            <a:bodyPr wrap="square" rtlCol="0">
              <a:spAutoFit/>
            </a:bodyPr>
            <a:lstStyle/>
            <a:p>
              <a:r>
                <a:rPr lang="es-ES_tradnl" sz="1200" b="1" noProof="0" dirty="0"/>
                <a:t>-90 cm</a:t>
              </a:r>
            </a:p>
          </p:txBody>
        </p:sp>
      </p:grpSp>
      <p:grpSp>
        <p:nvGrpSpPr>
          <p:cNvPr id="41" name="Group 40">
            <a:extLst>
              <a:ext uri="{FF2B5EF4-FFF2-40B4-BE49-F238E27FC236}">
                <a16:creationId xmlns:a16="http://schemas.microsoft.com/office/drawing/2014/main" id="{7D6583E5-E2EE-9786-9982-468EE9756498}"/>
              </a:ext>
            </a:extLst>
          </p:cNvPr>
          <p:cNvGrpSpPr/>
          <p:nvPr/>
        </p:nvGrpSpPr>
        <p:grpSpPr>
          <a:xfrm>
            <a:off x="9657886" y="3711925"/>
            <a:ext cx="1467209" cy="3074877"/>
            <a:chOff x="108073" y="2039000"/>
            <a:chExt cx="1863141" cy="4220966"/>
          </a:xfrm>
        </p:grpSpPr>
        <p:pic>
          <p:nvPicPr>
            <p:cNvPr id="42" name="Content Placeholder 5" descr="A picture containing sketch, design, illustration&#10;&#10;Description automatically generated">
              <a:extLst>
                <a:ext uri="{FF2B5EF4-FFF2-40B4-BE49-F238E27FC236}">
                  <a16:creationId xmlns:a16="http://schemas.microsoft.com/office/drawing/2014/main" id="{7DD7466E-665D-9D25-D223-A5A604223849}"/>
                </a:ext>
              </a:extLst>
            </p:cNvPr>
            <p:cNvPicPr>
              <a:picLocks noChangeAspect="1"/>
            </p:cNvPicPr>
            <p:nvPr/>
          </p:nvPicPr>
          <p:blipFill rotWithShape="1">
            <a:blip r:embed="rId3" cstate="hqprint">
              <a:extLst>
                <a:ext uri="{BEBA8EAE-BF5A-486C-A8C5-ECC9F3942E4B}">
                  <a14:imgProps xmlns:a14="http://schemas.microsoft.com/office/drawing/2010/main">
                    <a14:imgLayer r:embed="rId4">
                      <a14:imgEffect>
                        <a14:backgroundRemoval t="2397" b="97260" l="9278" r="89003">
                          <a14:foregroundMark x1="52234" y1="91096" x2="43299" y2="90753"/>
                          <a14:foregroundMark x1="55670" y1="94521" x2="51546" y2="97260"/>
                          <a14:foregroundMark x1="29210" y1="2740" x2="32646" y2="22945"/>
                          <a14:foregroundMark x1="43299" y1="90411" x2="37113" y2="90411"/>
                          <a14:backgroundMark x1="38488" y1="92466" x2="33333" y2="92466"/>
                          <a14:backgroundMark x1="72509" y1="84589" x2="72509" y2="84589"/>
                        </a14:backgroundRemoval>
                      </a14:imgEffect>
                      <a14:imgEffect>
                        <a14:sharpenSoften amount="-25000"/>
                      </a14:imgEffect>
                      <a14:imgEffect>
                        <a14:saturation sat="66000"/>
                      </a14:imgEffect>
                      <a14:imgEffect>
                        <a14:brightnessContrast contrast="40000"/>
                      </a14:imgEffect>
                    </a14:imgLayer>
                  </a14:imgProps>
                </a:ext>
                <a:ext uri="{28A0092B-C50C-407E-A947-70E740481C1C}">
                  <a14:useLocalDpi xmlns:a14="http://schemas.microsoft.com/office/drawing/2010/main"/>
                </a:ext>
              </a:extLst>
            </a:blip>
            <a:srcRect/>
            <a:stretch/>
          </p:blipFill>
          <p:spPr>
            <a:xfrm>
              <a:off x="195076" y="2868177"/>
              <a:ext cx="1776138" cy="1784976"/>
            </a:xfrm>
            <a:prstGeom prst="rect">
              <a:avLst/>
            </a:prstGeom>
          </p:spPr>
        </p:pic>
        <p:pic>
          <p:nvPicPr>
            <p:cNvPr id="43" name="Content Placeholder 5" descr="A picture containing sketch, design, illustration&#10;&#10;Description automatically generated">
              <a:extLst>
                <a:ext uri="{FF2B5EF4-FFF2-40B4-BE49-F238E27FC236}">
                  <a16:creationId xmlns:a16="http://schemas.microsoft.com/office/drawing/2014/main" id="{D214D72F-5AE2-5A28-A247-145DE56F7334}"/>
                </a:ext>
              </a:extLst>
            </p:cNvPr>
            <p:cNvPicPr>
              <a:picLocks noChangeAspect="1"/>
            </p:cNvPicPr>
            <p:nvPr/>
          </p:nvPicPr>
          <p:blipFill rotWithShape="1">
            <a:blip r:embed="rId5" cstate="hqprint">
              <a:extLst>
                <a:ext uri="{BEBA8EAE-BF5A-486C-A8C5-ECC9F3942E4B}">
                  <a14:imgProps xmlns:a14="http://schemas.microsoft.com/office/drawing/2010/main">
                    <a14:imgLayer r:embed="rId6">
                      <a14:imgEffect>
                        <a14:backgroundRemoval t="0" b="93617" l="9630" r="95556">
                          <a14:foregroundMark x1="56296" y1="81560" x2="46667" y2="80851"/>
                          <a14:foregroundMark x1="60000" y1="88652" x2="55556" y2="94326"/>
                          <a14:foregroundMark x1="46667" y1="80142" x2="40000" y2="80142"/>
                          <a14:backgroundMark x1="41481" y1="84397" x2="35926" y2="84397"/>
                          <a14:backgroundMark x1="78148" y1="68085" x2="78148" y2="68085"/>
                        </a14:backgroundRemoval>
                      </a14:imgEffect>
                      <a14:imgEffect>
                        <a14:sharpenSoften amount="-25000"/>
                      </a14:imgEffect>
                      <a14:imgEffect>
                        <a14:saturation sat="66000"/>
                      </a14:imgEffect>
                      <a14:imgEffect>
                        <a14:brightnessContrast contrast="40000"/>
                      </a14:imgEffect>
                    </a14:imgLayer>
                  </a14:imgProps>
                </a:ext>
                <a:ext uri="{28A0092B-C50C-407E-A947-70E740481C1C}">
                  <a14:useLocalDpi xmlns:a14="http://schemas.microsoft.com/office/drawing/2010/main"/>
                </a:ext>
              </a:extLst>
            </a:blip>
            <a:srcRect/>
            <a:stretch/>
          </p:blipFill>
          <p:spPr>
            <a:xfrm>
              <a:off x="128018" y="4522665"/>
              <a:ext cx="1776139" cy="928760"/>
            </a:xfrm>
            <a:prstGeom prst="rect">
              <a:avLst/>
            </a:prstGeom>
          </p:spPr>
        </p:pic>
        <p:pic>
          <p:nvPicPr>
            <p:cNvPr id="44" name="Content Placeholder 5" descr="A picture containing sketch, design, illustration&#10;&#10;Description automatically generated">
              <a:extLst>
                <a:ext uri="{FF2B5EF4-FFF2-40B4-BE49-F238E27FC236}">
                  <a16:creationId xmlns:a16="http://schemas.microsoft.com/office/drawing/2014/main" id="{76A78F46-F838-2A5A-FB74-1024FAC2A1C4}"/>
                </a:ext>
              </a:extLst>
            </p:cNvPr>
            <p:cNvPicPr>
              <a:picLocks noChangeAspect="1"/>
            </p:cNvPicPr>
            <p:nvPr/>
          </p:nvPicPr>
          <p:blipFill rotWithShape="1">
            <a:blip r:embed="rId5" cstate="hqprint">
              <a:extLst>
                <a:ext uri="{BEBA8EAE-BF5A-486C-A8C5-ECC9F3942E4B}">
                  <a14:imgProps xmlns:a14="http://schemas.microsoft.com/office/drawing/2010/main">
                    <a14:imgLayer r:embed="rId7">
                      <a14:imgEffect>
                        <a14:backgroundRemoval t="0" b="93617" l="9630" r="95556">
                          <a14:foregroundMark x1="56296" y1="81560" x2="46667" y2="80851"/>
                          <a14:foregroundMark x1="60000" y1="88652" x2="55556" y2="94326"/>
                          <a14:foregroundMark x1="46667" y1="80142" x2="40000" y2="80142"/>
                          <a14:backgroundMark x1="41481" y1="84397" x2="35926" y2="84397"/>
                          <a14:backgroundMark x1="78148" y1="68085" x2="78148" y2="68085"/>
                        </a14:backgroundRemoval>
                      </a14:imgEffect>
                      <a14:imgEffect>
                        <a14:sharpenSoften amount="-25000"/>
                      </a14:imgEffect>
                      <a14:imgEffect>
                        <a14:saturation sat="66000"/>
                      </a14:imgEffect>
                      <a14:imgEffect>
                        <a14:brightnessContrast contrast="40000"/>
                      </a14:imgEffect>
                    </a14:imgLayer>
                  </a14:imgProps>
                </a:ext>
                <a:ext uri="{28A0092B-C50C-407E-A947-70E740481C1C}">
                  <a14:useLocalDpi xmlns:a14="http://schemas.microsoft.com/office/drawing/2010/main"/>
                </a:ext>
              </a:extLst>
            </a:blip>
            <a:srcRect/>
            <a:stretch/>
          </p:blipFill>
          <p:spPr>
            <a:xfrm>
              <a:off x="124970" y="5331206"/>
              <a:ext cx="1776139" cy="928760"/>
            </a:xfrm>
            <a:prstGeom prst="rect">
              <a:avLst/>
            </a:prstGeom>
          </p:spPr>
        </p:pic>
        <p:sp>
          <p:nvSpPr>
            <p:cNvPr id="45" name="TextBox 44">
              <a:extLst>
                <a:ext uri="{FF2B5EF4-FFF2-40B4-BE49-F238E27FC236}">
                  <a16:creationId xmlns:a16="http://schemas.microsoft.com/office/drawing/2014/main" id="{B9DE0205-465F-12EA-A4EC-B49E9B3F12C5}"/>
                </a:ext>
              </a:extLst>
            </p:cNvPr>
            <p:cNvSpPr txBox="1"/>
            <p:nvPr/>
          </p:nvSpPr>
          <p:spPr>
            <a:xfrm>
              <a:off x="226290" y="2039000"/>
              <a:ext cx="1152362" cy="362052"/>
            </a:xfrm>
            <a:prstGeom prst="rect">
              <a:avLst/>
            </a:prstGeom>
            <a:noFill/>
          </p:spPr>
          <p:txBody>
            <a:bodyPr wrap="none" rtlCol="0">
              <a:spAutoFit/>
            </a:bodyPr>
            <a:lstStyle/>
            <a:p>
              <a:r>
                <a:rPr lang="es-ES_tradnl" sz="1400" b="1" noProof="0" dirty="0"/>
                <a:t>Tractor </a:t>
              </a:r>
              <a:r>
                <a:rPr lang="es-ES_tradnl" sz="1400" b="1" noProof="0" dirty="0" err="1"/>
                <a:t>row</a:t>
              </a:r>
              <a:endParaRPr lang="es-ES_tradnl" sz="1400" b="1" noProof="0" dirty="0"/>
            </a:p>
          </p:txBody>
        </p:sp>
        <p:pic>
          <p:nvPicPr>
            <p:cNvPr id="46" name="Graphic 45" descr="Server with solid fill">
              <a:extLst>
                <a:ext uri="{FF2B5EF4-FFF2-40B4-BE49-F238E27FC236}">
                  <a16:creationId xmlns:a16="http://schemas.microsoft.com/office/drawing/2014/main" id="{7A8EC74D-DB25-C14D-67AF-83FD5F30BD52}"/>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42881" y="2317818"/>
              <a:ext cx="588446" cy="588446"/>
            </a:xfrm>
            <a:prstGeom prst="rect">
              <a:avLst/>
            </a:prstGeom>
          </p:spPr>
        </p:pic>
        <p:sp>
          <p:nvSpPr>
            <p:cNvPr id="47" name="TextBox 46">
              <a:extLst>
                <a:ext uri="{FF2B5EF4-FFF2-40B4-BE49-F238E27FC236}">
                  <a16:creationId xmlns:a16="http://schemas.microsoft.com/office/drawing/2014/main" id="{6FE1C1F7-CC26-AACA-CB23-0369B5F9E85C}"/>
                </a:ext>
              </a:extLst>
            </p:cNvPr>
            <p:cNvSpPr txBox="1"/>
            <p:nvPr/>
          </p:nvSpPr>
          <p:spPr>
            <a:xfrm>
              <a:off x="144569" y="4193000"/>
              <a:ext cx="833098" cy="380244"/>
            </a:xfrm>
            <a:prstGeom prst="rect">
              <a:avLst/>
            </a:prstGeom>
            <a:noFill/>
          </p:spPr>
          <p:txBody>
            <a:bodyPr wrap="square" rtlCol="0">
              <a:spAutoFit/>
            </a:bodyPr>
            <a:lstStyle/>
            <a:p>
              <a:r>
                <a:rPr lang="es-ES_tradnl" sz="1200" b="1" noProof="0" dirty="0"/>
                <a:t>-30 cm</a:t>
              </a:r>
            </a:p>
          </p:txBody>
        </p:sp>
        <p:sp>
          <p:nvSpPr>
            <p:cNvPr id="48" name="TextBox 47">
              <a:extLst>
                <a:ext uri="{FF2B5EF4-FFF2-40B4-BE49-F238E27FC236}">
                  <a16:creationId xmlns:a16="http://schemas.microsoft.com/office/drawing/2014/main" id="{B8F2B797-6B3C-94C8-BC60-2A75949E01DF}"/>
                </a:ext>
              </a:extLst>
            </p:cNvPr>
            <p:cNvSpPr txBox="1"/>
            <p:nvPr/>
          </p:nvSpPr>
          <p:spPr>
            <a:xfrm>
              <a:off x="108073" y="4962971"/>
              <a:ext cx="833098" cy="380244"/>
            </a:xfrm>
            <a:prstGeom prst="rect">
              <a:avLst/>
            </a:prstGeom>
            <a:noFill/>
          </p:spPr>
          <p:txBody>
            <a:bodyPr wrap="square" rtlCol="0">
              <a:spAutoFit/>
            </a:bodyPr>
            <a:lstStyle/>
            <a:p>
              <a:r>
                <a:rPr lang="es-ES_tradnl" sz="1200" b="1" noProof="0" dirty="0"/>
                <a:t>-60 cm</a:t>
              </a:r>
            </a:p>
          </p:txBody>
        </p:sp>
        <p:sp>
          <p:nvSpPr>
            <p:cNvPr id="49" name="TextBox 48">
              <a:extLst>
                <a:ext uri="{FF2B5EF4-FFF2-40B4-BE49-F238E27FC236}">
                  <a16:creationId xmlns:a16="http://schemas.microsoft.com/office/drawing/2014/main" id="{ABDDDA8D-7A96-2412-5B1B-B9FA818E2E8E}"/>
                </a:ext>
              </a:extLst>
            </p:cNvPr>
            <p:cNvSpPr txBox="1"/>
            <p:nvPr/>
          </p:nvSpPr>
          <p:spPr>
            <a:xfrm>
              <a:off x="120643" y="5784167"/>
              <a:ext cx="833098" cy="380244"/>
            </a:xfrm>
            <a:prstGeom prst="rect">
              <a:avLst/>
            </a:prstGeom>
            <a:noFill/>
          </p:spPr>
          <p:txBody>
            <a:bodyPr wrap="square" rtlCol="0">
              <a:spAutoFit/>
            </a:bodyPr>
            <a:lstStyle/>
            <a:p>
              <a:r>
                <a:rPr lang="es-ES_tradnl" sz="1200" b="1" noProof="0" dirty="0"/>
                <a:t>-90 cm</a:t>
              </a:r>
            </a:p>
          </p:txBody>
        </p:sp>
      </p:grpSp>
      <p:pic>
        <p:nvPicPr>
          <p:cNvPr id="50" name="Picture 49">
            <a:extLst>
              <a:ext uri="{FF2B5EF4-FFF2-40B4-BE49-F238E27FC236}">
                <a16:creationId xmlns:a16="http://schemas.microsoft.com/office/drawing/2014/main" id="{3F6B40BE-31D1-C1BE-B854-57D1F05B8A7D}"/>
              </a:ext>
            </a:extLst>
          </p:cNvPr>
          <p:cNvPicPr>
            <a:picLocks noChangeAspect="1"/>
          </p:cNvPicPr>
          <p:nvPr/>
        </p:nvPicPr>
        <p:blipFill rotWithShape="1">
          <a:blip r:embed="rId10"/>
          <a:srcRect l="1" t="13867" r="24972" b="37842"/>
          <a:stretch/>
        </p:blipFill>
        <p:spPr>
          <a:xfrm>
            <a:off x="634509" y="5036054"/>
            <a:ext cx="1310895" cy="1117299"/>
          </a:xfrm>
          <a:prstGeom prst="rect">
            <a:avLst/>
          </a:prstGeom>
        </p:spPr>
      </p:pic>
      <p:sp>
        <p:nvSpPr>
          <p:cNvPr id="51" name="TextBox 50">
            <a:extLst>
              <a:ext uri="{FF2B5EF4-FFF2-40B4-BE49-F238E27FC236}">
                <a16:creationId xmlns:a16="http://schemas.microsoft.com/office/drawing/2014/main" id="{A46D290C-F8F7-FF47-E5FE-F418B542F0DB}"/>
              </a:ext>
            </a:extLst>
          </p:cNvPr>
          <p:cNvSpPr txBox="1"/>
          <p:nvPr/>
        </p:nvSpPr>
        <p:spPr>
          <a:xfrm>
            <a:off x="207860" y="6219038"/>
            <a:ext cx="2299416"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1600" b="0" i="0" u="none" strike="noStrike" kern="1200" cap="none" spc="0" normalizeH="0" baseline="0" noProof="0" dirty="0">
                <a:ln>
                  <a:noFill/>
                </a:ln>
                <a:solidFill>
                  <a:prstClr val="black"/>
                </a:solidFill>
                <a:effectLst/>
                <a:uLnTx/>
                <a:uFillTx/>
                <a:latin typeface="Calibri" panose="020F0502020204030204"/>
                <a:ea typeface="+mn-ea"/>
                <a:cs typeface="+mn-cs"/>
              </a:rPr>
              <a:t>Dr. Axel Herrera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1600" b="0" i="0" u="none" strike="noStrike" kern="1200" cap="none" spc="0" normalizeH="0" baseline="0" noProof="0" dirty="0">
                <a:ln>
                  <a:noFill/>
                </a:ln>
                <a:solidFill>
                  <a:prstClr val="black"/>
                </a:solidFill>
                <a:effectLst/>
                <a:uLnTx/>
                <a:uFillTx/>
                <a:latin typeface="Calibri" panose="020F0502020204030204"/>
                <a:ea typeface="+mn-ea"/>
                <a:cs typeface="+mn-cs"/>
              </a:rPr>
              <a:t>Investigador postdoctoral</a:t>
            </a:r>
          </a:p>
        </p:txBody>
      </p:sp>
      <p:sp>
        <p:nvSpPr>
          <p:cNvPr id="56" name="Rounded Rectangle 55">
            <a:extLst>
              <a:ext uri="{FF2B5EF4-FFF2-40B4-BE49-F238E27FC236}">
                <a16:creationId xmlns:a16="http://schemas.microsoft.com/office/drawing/2014/main" id="{6B4D1987-7DEA-8761-D833-75CE352C5155}"/>
              </a:ext>
            </a:extLst>
          </p:cNvPr>
          <p:cNvSpPr/>
          <p:nvPr/>
        </p:nvSpPr>
        <p:spPr>
          <a:xfrm>
            <a:off x="5165351" y="1548671"/>
            <a:ext cx="1834433" cy="108129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1400" b="1" dirty="0"/>
              <a:t>Convencional: </a:t>
            </a:r>
            <a:r>
              <a:rPr lang="es-ES" sz="1400" dirty="0"/>
              <a:t>Labranza +</a:t>
            </a:r>
          </a:p>
          <a:p>
            <a:pPr algn="ctr"/>
            <a:r>
              <a:rPr lang="es-ES" sz="1400" dirty="0"/>
              <a:t> Cultivos de cobertura</a:t>
            </a:r>
            <a:endParaRPr lang="es-ES_tradnl" sz="1400" noProof="0" dirty="0"/>
          </a:p>
        </p:txBody>
      </p:sp>
      <p:sp>
        <p:nvSpPr>
          <p:cNvPr id="57" name="Rounded Rectangle 56">
            <a:extLst>
              <a:ext uri="{FF2B5EF4-FFF2-40B4-BE49-F238E27FC236}">
                <a16:creationId xmlns:a16="http://schemas.microsoft.com/office/drawing/2014/main" id="{F0F7D93F-E91F-6BC7-03E4-3BE50572C585}"/>
              </a:ext>
            </a:extLst>
          </p:cNvPr>
          <p:cNvSpPr/>
          <p:nvPr/>
        </p:nvSpPr>
        <p:spPr>
          <a:xfrm>
            <a:off x="7163256" y="1582899"/>
            <a:ext cx="1834433" cy="108129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_tradnl" sz="1400" b="1" noProof="0" dirty="0"/>
              <a:t>Regenerativo #1</a:t>
            </a:r>
          </a:p>
          <a:p>
            <a:pPr algn="ctr"/>
            <a:r>
              <a:rPr lang="es-ES" sz="1400" dirty="0"/>
              <a:t>Cultivos de cobertura+ Compost  + Ovejas + labranza cero</a:t>
            </a:r>
            <a:endParaRPr lang="es-ES_tradnl" sz="1400" noProof="0" dirty="0"/>
          </a:p>
        </p:txBody>
      </p:sp>
      <p:sp>
        <p:nvSpPr>
          <p:cNvPr id="58" name="Rounded Rectangle 57">
            <a:extLst>
              <a:ext uri="{FF2B5EF4-FFF2-40B4-BE49-F238E27FC236}">
                <a16:creationId xmlns:a16="http://schemas.microsoft.com/office/drawing/2014/main" id="{E956FFC8-34A0-6020-64BD-82E400C3A075}"/>
              </a:ext>
            </a:extLst>
          </p:cNvPr>
          <p:cNvSpPr/>
          <p:nvPr/>
        </p:nvSpPr>
        <p:spPr>
          <a:xfrm>
            <a:off x="9124366" y="1551197"/>
            <a:ext cx="1834433" cy="104717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_tradnl" sz="1400" b="1" noProof="0" dirty="0"/>
              <a:t>Regenerativo #2</a:t>
            </a:r>
          </a:p>
          <a:p>
            <a:pPr algn="ctr"/>
            <a:r>
              <a:rPr lang="es-ES" sz="1400" dirty="0"/>
              <a:t>Cultivos de cobertura + Compost + Ovejas + Labranza</a:t>
            </a:r>
            <a:endParaRPr lang="es-ES_tradnl" sz="1400" noProof="0" dirty="0"/>
          </a:p>
        </p:txBody>
      </p:sp>
      <p:sp>
        <p:nvSpPr>
          <p:cNvPr id="60" name="TextBox 59">
            <a:extLst>
              <a:ext uri="{FF2B5EF4-FFF2-40B4-BE49-F238E27FC236}">
                <a16:creationId xmlns:a16="http://schemas.microsoft.com/office/drawing/2014/main" id="{74C4ED43-1C24-9F8F-3135-DA417DCF30AD}"/>
              </a:ext>
            </a:extLst>
          </p:cNvPr>
          <p:cNvSpPr txBox="1"/>
          <p:nvPr/>
        </p:nvSpPr>
        <p:spPr>
          <a:xfrm>
            <a:off x="313474" y="2253947"/>
            <a:ext cx="3982954" cy="2123658"/>
          </a:xfrm>
          <a:prstGeom prst="rect">
            <a:avLst/>
          </a:prstGeom>
          <a:noFill/>
        </p:spPr>
        <p:txBody>
          <a:bodyPr wrap="square" rtlCol="0">
            <a:spAutoFit/>
          </a:bodyPr>
          <a:lstStyle/>
          <a:p>
            <a:pPr marL="285750" indent="-285750">
              <a:buFont typeface="Arial" panose="020B0604020202020204" pitchFamily="34" charset="0"/>
              <a:buChar char="•"/>
            </a:pPr>
            <a:r>
              <a:rPr lang="es-ES_tradnl" sz="2200" noProof="0" dirty="0"/>
              <a:t>Viñedo Chardonnay en Sonoma (CA)</a:t>
            </a:r>
          </a:p>
          <a:p>
            <a:pPr marL="285750" indent="-285750">
              <a:buFont typeface="Arial" panose="020B0604020202020204" pitchFamily="34" charset="0"/>
              <a:buChar char="•"/>
            </a:pPr>
            <a:r>
              <a:rPr lang="es-ES_tradnl" sz="2200" noProof="0" dirty="0"/>
              <a:t>Diseño aleatorio de bloques con 3 réplicas</a:t>
            </a:r>
          </a:p>
          <a:p>
            <a:pPr marL="285750" indent="-285750">
              <a:buFont typeface="Arial" panose="020B0604020202020204" pitchFamily="34" charset="0"/>
              <a:buChar char="•"/>
            </a:pPr>
            <a:r>
              <a:rPr lang="es-ES_tradnl" sz="2200" noProof="0" dirty="0"/>
              <a:t>Dos años de manejo (2022-2024)</a:t>
            </a:r>
          </a:p>
        </p:txBody>
      </p:sp>
      <p:sp>
        <p:nvSpPr>
          <p:cNvPr id="64" name="TextBox 63">
            <a:extLst>
              <a:ext uri="{FF2B5EF4-FFF2-40B4-BE49-F238E27FC236}">
                <a16:creationId xmlns:a16="http://schemas.microsoft.com/office/drawing/2014/main" id="{C40F43B4-15ED-372B-CE86-B1A4B9649B49}"/>
              </a:ext>
            </a:extLst>
          </p:cNvPr>
          <p:cNvSpPr txBox="1"/>
          <p:nvPr/>
        </p:nvSpPr>
        <p:spPr>
          <a:xfrm>
            <a:off x="8142421" y="2673757"/>
            <a:ext cx="2478435" cy="369332"/>
          </a:xfrm>
          <a:prstGeom prst="rect">
            <a:avLst/>
          </a:prstGeom>
          <a:noFill/>
        </p:spPr>
        <p:txBody>
          <a:bodyPr wrap="none" rtlCol="0">
            <a:spAutoFit/>
          </a:bodyPr>
          <a:lstStyle/>
          <a:p>
            <a:r>
              <a:rPr lang="es-ES_tradnl" noProof="0" dirty="0"/>
              <a:t>Mini-disk </a:t>
            </a:r>
            <a:r>
              <a:rPr lang="es-ES_tradnl" noProof="0" dirty="0" err="1"/>
              <a:t>infiltrometers</a:t>
            </a:r>
            <a:endParaRPr lang="es-ES_tradnl" noProof="0" dirty="0"/>
          </a:p>
        </p:txBody>
      </p:sp>
    </p:spTree>
    <p:extLst>
      <p:ext uri="{BB962C8B-B14F-4D97-AF65-F5344CB8AC3E}">
        <p14:creationId xmlns:p14="http://schemas.microsoft.com/office/powerpoint/2010/main" val="3956450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6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animBg="1"/>
      <p:bldP spid="57" grpId="0" animBg="1"/>
      <p:bldP spid="58" grpId="0" animBg="1"/>
      <p:bldP spid="60" grpId="0"/>
      <p:bldP spid="6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DFA418-E36B-59F0-D4D2-692E215A8267}"/>
            </a:ext>
          </a:extLst>
        </p:cNvPr>
        <p:cNvGrpSpPr/>
        <p:nvPr/>
      </p:nvGrpSpPr>
      <p:grpSpPr>
        <a:xfrm>
          <a:off x="0" y="0"/>
          <a:ext cx="0" cy="0"/>
          <a:chOff x="0" y="0"/>
          <a:chExt cx="0" cy="0"/>
        </a:xfrm>
      </p:grpSpPr>
      <p:sp>
        <p:nvSpPr>
          <p:cNvPr id="60" name="TextBox 59">
            <a:extLst>
              <a:ext uri="{FF2B5EF4-FFF2-40B4-BE49-F238E27FC236}">
                <a16:creationId xmlns:a16="http://schemas.microsoft.com/office/drawing/2014/main" id="{631E9030-5650-26AB-1D64-4A90B1EABB6A}"/>
              </a:ext>
            </a:extLst>
          </p:cNvPr>
          <p:cNvSpPr txBox="1"/>
          <p:nvPr/>
        </p:nvSpPr>
        <p:spPr>
          <a:xfrm>
            <a:off x="723720" y="1794848"/>
            <a:ext cx="4125760" cy="2554545"/>
          </a:xfrm>
          <a:prstGeom prst="rect">
            <a:avLst/>
          </a:prstGeom>
          <a:noFill/>
        </p:spPr>
        <p:txBody>
          <a:bodyPr wrap="square" rtlCol="0">
            <a:spAutoFit/>
          </a:bodyPr>
          <a:lstStyle/>
          <a:p>
            <a:r>
              <a:rPr lang="es-ES" sz="2800" dirty="0"/>
              <a:t>La labranza cero y el pastoreo aumentaron las tasas de infiltración en comparación con el manejo convencional.</a:t>
            </a:r>
          </a:p>
          <a:p>
            <a:r>
              <a:rPr lang="es-ES_tradnl" sz="2000" noProof="0" dirty="0"/>
              <a:t>ANOVA (p&lt;0.001) </a:t>
            </a:r>
          </a:p>
        </p:txBody>
      </p:sp>
      <p:pic>
        <p:nvPicPr>
          <p:cNvPr id="3" name="Content Placeholder 3">
            <a:extLst>
              <a:ext uri="{FF2B5EF4-FFF2-40B4-BE49-F238E27FC236}">
                <a16:creationId xmlns:a16="http://schemas.microsoft.com/office/drawing/2014/main" id="{F2679D4E-7FEA-E61C-E2CD-E139C80A1166}"/>
              </a:ext>
            </a:extLst>
          </p:cNvPr>
          <p:cNvPicPr>
            <a:picLocks noGrp="1" noChangeAspect="1"/>
          </p:cNvPicPr>
          <p:nvPr>
            <p:ph idx="1"/>
          </p:nvPr>
        </p:nvPicPr>
        <p:blipFill>
          <a:blip r:embed="rId3" cstate="hqprint">
            <a:extLst>
              <a:ext uri="{28A0092B-C50C-407E-A947-70E740481C1C}">
                <a14:useLocalDpi xmlns:a14="http://schemas.microsoft.com/office/drawing/2010/main"/>
              </a:ext>
            </a:extLst>
          </a:blip>
          <a:srcRect r="-445"/>
          <a:stretch/>
        </p:blipFill>
        <p:spPr>
          <a:xfrm>
            <a:off x="5350025" y="2787914"/>
            <a:ext cx="6010308" cy="3565885"/>
          </a:xfrm>
          <a:prstGeom prst="rect">
            <a:avLst/>
          </a:prstGeom>
        </p:spPr>
      </p:pic>
      <p:sp>
        <p:nvSpPr>
          <p:cNvPr id="4" name="TextBox 3">
            <a:extLst>
              <a:ext uri="{FF2B5EF4-FFF2-40B4-BE49-F238E27FC236}">
                <a16:creationId xmlns:a16="http://schemas.microsoft.com/office/drawing/2014/main" id="{906D2443-F800-C011-268E-B4BD72BBC401}"/>
              </a:ext>
            </a:extLst>
          </p:cNvPr>
          <p:cNvSpPr txBox="1"/>
          <p:nvPr/>
        </p:nvSpPr>
        <p:spPr>
          <a:xfrm>
            <a:off x="6119578" y="5984467"/>
            <a:ext cx="1559851" cy="369332"/>
          </a:xfrm>
          <a:prstGeom prst="rect">
            <a:avLst/>
          </a:prstGeom>
          <a:solidFill>
            <a:schemeClr val="bg1"/>
          </a:solidFill>
        </p:spPr>
        <p:txBody>
          <a:bodyPr wrap="none" rtlCol="0">
            <a:spAutoFit/>
          </a:bodyPr>
          <a:lstStyle/>
          <a:p>
            <a:r>
              <a:rPr lang="es-ES_tradnl" noProof="0" dirty="0"/>
              <a:t>Convencional</a:t>
            </a:r>
          </a:p>
        </p:txBody>
      </p:sp>
      <p:sp>
        <p:nvSpPr>
          <p:cNvPr id="5" name="TextBox 4">
            <a:extLst>
              <a:ext uri="{FF2B5EF4-FFF2-40B4-BE49-F238E27FC236}">
                <a16:creationId xmlns:a16="http://schemas.microsoft.com/office/drawing/2014/main" id="{44AC5969-77AF-D32B-C2DF-9828DF60BC32}"/>
              </a:ext>
            </a:extLst>
          </p:cNvPr>
          <p:cNvSpPr txBox="1"/>
          <p:nvPr/>
        </p:nvSpPr>
        <p:spPr>
          <a:xfrm>
            <a:off x="8046216" y="5966699"/>
            <a:ext cx="1098314" cy="369332"/>
          </a:xfrm>
          <a:prstGeom prst="rect">
            <a:avLst/>
          </a:prstGeom>
          <a:solidFill>
            <a:schemeClr val="bg1"/>
          </a:solidFill>
        </p:spPr>
        <p:txBody>
          <a:bodyPr wrap="none" rtlCol="0">
            <a:spAutoFit/>
          </a:bodyPr>
          <a:lstStyle/>
          <a:p>
            <a:r>
              <a:rPr lang="es-ES_tradnl" noProof="0" dirty="0" err="1"/>
              <a:t>Regen</a:t>
            </a:r>
            <a:r>
              <a:rPr lang="es-ES_tradnl" noProof="0" dirty="0"/>
              <a:t> #1</a:t>
            </a:r>
          </a:p>
        </p:txBody>
      </p:sp>
      <p:sp>
        <p:nvSpPr>
          <p:cNvPr id="6" name="TextBox 5">
            <a:extLst>
              <a:ext uri="{FF2B5EF4-FFF2-40B4-BE49-F238E27FC236}">
                <a16:creationId xmlns:a16="http://schemas.microsoft.com/office/drawing/2014/main" id="{D579C323-79D0-2908-6212-F28A6705304D}"/>
              </a:ext>
            </a:extLst>
          </p:cNvPr>
          <p:cNvSpPr txBox="1"/>
          <p:nvPr/>
        </p:nvSpPr>
        <p:spPr>
          <a:xfrm>
            <a:off x="9773518" y="5933229"/>
            <a:ext cx="1098314" cy="369332"/>
          </a:xfrm>
          <a:prstGeom prst="rect">
            <a:avLst/>
          </a:prstGeom>
          <a:solidFill>
            <a:schemeClr val="bg1"/>
          </a:solidFill>
        </p:spPr>
        <p:txBody>
          <a:bodyPr wrap="none" rtlCol="0">
            <a:spAutoFit/>
          </a:bodyPr>
          <a:lstStyle/>
          <a:p>
            <a:r>
              <a:rPr lang="es-ES_tradnl" noProof="0" dirty="0" err="1"/>
              <a:t>Regen</a:t>
            </a:r>
            <a:r>
              <a:rPr lang="es-ES_tradnl" noProof="0" dirty="0"/>
              <a:t> #2</a:t>
            </a:r>
          </a:p>
        </p:txBody>
      </p:sp>
      <p:sp>
        <p:nvSpPr>
          <p:cNvPr id="7" name="TextBox 6">
            <a:extLst>
              <a:ext uri="{FF2B5EF4-FFF2-40B4-BE49-F238E27FC236}">
                <a16:creationId xmlns:a16="http://schemas.microsoft.com/office/drawing/2014/main" id="{60BF0DB1-3C1A-2F87-CECB-32890C4E5A3E}"/>
              </a:ext>
            </a:extLst>
          </p:cNvPr>
          <p:cNvSpPr txBox="1"/>
          <p:nvPr/>
        </p:nvSpPr>
        <p:spPr>
          <a:xfrm>
            <a:off x="8398043" y="2569788"/>
            <a:ext cx="348172" cy="523220"/>
          </a:xfrm>
          <a:prstGeom prst="rect">
            <a:avLst/>
          </a:prstGeom>
          <a:noFill/>
        </p:spPr>
        <p:txBody>
          <a:bodyPr wrap="none" rtlCol="0">
            <a:spAutoFit/>
          </a:bodyPr>
          <a:lstStyle/>
          <a:p>
            <a:r>
              <a:rPr lang="es-ES_tradnl" sz="2800" noProof="0" dirty="0"/>
              <a:t>*</a:t>
            </a:r>
          </a:p>
        </p:txBody>
      </p:sp>
      <p:sp>
        <p:nvSpPr>
          <p:cNvPr id="9" name="TextBox 8">
            <a:extLst>
              <a:ext uri="{FF2B5EF4-FFF2-40B4-BE49-F238E27FC236}">
                <a16:creationId xmlns:a16="http://schemas.microsoft.com/office/drawing/2014/main" id="{EE4AFD61-9AFE-5D71-8FE9-AEDCA04DF2AB}"/>
              </a:ext>
            </a:extLst>
          </p:cNvPr>
          <p:cNvSpPr txBox="1"/>
          <p:nvPr/>
        </p:nvSpPr>
        <p:spPr>
          <a:xfrm>
            <a:off x="378944" y="6340139"/>
            <a:ext cx="2657843" cy="369332"/>
          </a:xfrm>
          <a:prstGeom prst="rect">
            <a:avLst/>
          </a:prstGeom>
          <a:noFill/>
        </p:spPr>
        <p:txBody>
          <a:bodyPr wrap="none" rtlCol="0">
            <a:spAutoFit/>
          </a:bodyPr>
          <a:lstStyle/>
          <a:p>
            <a:r>
              <a:rPr lang="es-ES_tradnl" noProof="0" dirty="0"/>
              <a:t>Herrera et al. </a:t>
            </a:r>
            <a:r>
              <a:rPr lang="es-ES_tradnl" i="1" noProof="0" dirty="0"/>
              <a:t>in </a:t>
            </a:r>
            <a:r>
              <a:rPr lang="es-ES_tradnl" i="1" noProof="0" dirty="0" err="1"/>
              <a:t>progress</a:t>
            </a:r>
            <a:r>
              <a:rPr lang="es-ES_tradnl" i="1" noProof="0" dirty="0"/>
              <a:t> </a:t>
            </a:r>
          </a:p>
        </p:txBody>
      </p:sp>
      <p:sp>
        <p:nvSpPr>
          <p:cNvPr id="2" name="Rounded Rectangle 1">
            <a:extLst>
              <a:ext uri="{FF2B5EF4-FFF2-40B4-BE49-F238E27FC236}">
                <a16:creationId xmlns:a16="http://schemas.microsoft.com/office/drawing/2014/main" id="{774D15B7-6B58-B21A-3B19-CBC19EA7FDF1}"/>
              </a:ext>
            </a:extLst>
          </p:cNvPr>
          <p:cNvSpPr/>
          <p:nvPr/>
        </p:nvSpPr>
        <p:spPr>
          <a:xfrm>
            <a:off x="5350025" y="1328087"/>
            <a:ext cx="1834433" cy="108129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1400" b="1" dirty="0"/>
              <a:t>Convencional: </a:t>
            </a:r>
            <a:r>
              <a:rPr lang="es-ES" sz="1400" dirty="0"/>
              <a:t>Labranza +</a:t>
            </a:r>
          </a:p>
          <a:p>
            <a:pPr algn="ctr"/>
            <a:r>
              <a:rPr lang="es-ES" sz="1400" dirty="0"/>
              <a:t> Cultivos de cobertura</a:t>
            </a:r>
            <a:endParaRPr lang="es-ES_tradnl" sz="1400" noProof="0" dirty="0"/>
          </a:p>
        </p:txBody>
      </p:sp>
      <p:sp>
        <p:nvSpPr>
          <p:cNvPr id="8" name="Rounded Rectangle 7">
            <a:extLst>
              <a:ext uri="{FF2B5EF4-FFF2-40B4-BE49-F238E27FC236}">
                <a16:creationId xmlns:a16="http://schemas.microsoft.com/office/drawing/2014/main" id="{F03A9BAB-BC5A-3AB1-A513-681808175415}"/>
              </a:ext>
            </a:extLst>
          </p:cNvPr>
          <p:cNvSpPr/>
          <p:nvPr/>
        </p:nvSpPr>
        <p:spPr>
          <a:xfrm>
            <a:off x="7347930" y="1362315"/>
            <a:ext cx="1834433" cy="108129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_tradnl" sz="1400" b="1" noProof="0" dirty="0"/>
              <a:t>Regenerativo #1</a:t>
            </a:r>
          </a:p>
          <a:p>
            <a:pPr algn="ctr"/>
            <a:r>
              <a:rPr lang="es-ES" sz="1400" dirty="0"/>
              <a:t>Cultivos de cobertura+ Compost  + Ovejas + labranza cero</a:t>
            </a:r>
            <a:endParaRPr lang="es-ES_tradnl" sz="1400" noProof="0" dirty="0"/>
          </a:p>
        </p:txBody>
      </p:sp>
      <p:sp>
        <p:nvSpPr>
          <p:cNvPr id="10" name="Rounded Rectangle 9">
            <a:extLst>
              <a:ext uri="{FF2B5EF4-FFF2-40B4-BE49-F238E27FC236}">
                <a16:creationId xmlns:a16="http://schemas.microsoft.com/office/drawing/2014/main" id="{600C9AB5-413A-9346-4807-F81429A3DA3C}"/>
              </a:ext>
            </a:extLst>
          </p:cNvPr>
          <p:cNvSpPr/>
          <p:nvPr/>
        </p:nvSpPr>
        <p:spPr>
          <a:xfrm>
            <a:off x="9309040" y="1330613"/>
            <a:ext cx="1834433" cy="104717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_tradnl" sz="1400" b="1" noProof="0" dirty="0"/>
              <a:t>Regenerativo #2</a:t>
            </a:r>
          </a:p>
          <a:p>
            <a:pPr algn="ctr"/>
            <a:r>
              <a:rPr lang="es-ES" sz="1400" dirty="0"/>
              <a:t>Cultivos de cobertura + Compost + Ovejas + Labranza</a:t>
            </a:r>
            <a:endParaRPr lang="es-ES_tradnl" sz="1400" noProof="0" dirty="0"/>
          </a:p>
        </p:txBody>
      </p:sp>
    </p:spTree>
    <p:extLst>
      <p:ext uri="{BB962C8B-B14F-4D97-AF65-F5344CB8AC3E}">
        <p14:creationId xmlns:p14="http://schemas.microsoft.com/office/powerpoint/2010/main" val="326379436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6E0F3D-F8A4-8851-EB35-01834A1757EE}"/>
            </a:ext>
          </a:extLst>
        </p:cNvPr>
        <p:cNvGrpSpPr/>
        <p:nvPr/>
      </p:nvGrpSpPr>
      <p:grpSpPr>
        <a:xfrm>
          <a:off x="0" y="0"/>
          <a:ext cx="0" cy="0"/>
          <a:chOff x="0" y="0"/>
          <a:chExt cx="0" cy="0"/>
        </a:xfrm>
      </p:grpSpPr>
      <p:pic>
        <p:nvPicPr>
          <p:cNvPr id="11" name="Picture 10">
            <a:extLst>
              <a:ext uri="{FF2B5EF4-FFF2-40B4-BE49-F238E27FC236}">
                <a16:creationId xmlns:a16="http://schemas.microsoft.com/office/drawing/2014/main" id="{8DCDB5F1-0FAB-324D-67EF-0A43AF696E41}"/>
              </a:ext>
            </a:extLst>
          </p:cNvPr>
          <p:cNvPicPr>
            <a:picLocks noChangeAspect="1"/>
          </p:cNvPicPr>
          <p:nvPr/>
        </p:nvPicPr>
        <p:blipFill>
          <a:blip r:embed="rId3" cstate="hqprint">
            <a:extLst>
              <a:ext uri="{28A0092B-C50C-407E-A947-70E740481C1C}">
                <a14:useLocalDpi xmlns:a14="http://schemas.microsoft.com/office/drawing/2010/main"/>
              </a:ext>
            </a:extLst>
          </a:blip>
          <a:srcRect/>
          <a:stretch/>
        </p:blipFill>
        <p:spPr>
          <a:xfrm>
            <a:off x="4901782" y="1149682"/>
            <a:ext cx="6809566" cy="5213418"/>
          </a:xfrm>
          <a:prstGeom prst="rect">
            <a:avLst/>
          </a:prstGeom>
        </p:spPr>
      </p:pic>
      <p:sp>
        <p:nvSpPr>
          <p:cNvPr id="12" name="TextBox 11">
            <a:extLst>
              <a:ext uri="{FF2B5EF4-FFF2-40B4-BE49-F238E27FC236}">
                <a16:creationId xmlns:a16="http://schemas.microsoft.com/office/drawing/2014/main" id="{88030471-D6C9-FA6E-6C00-A7CCBC6DE071}"/>
              </a:ext>
            </a:extLst>
          </p:cNvPr>
          <p:cNvSpPr txBox="1"/>
          <p:nvPr/>
        </p:nvSpPr>
        <p:spPr>
          <a:xfrm>
            <a:off x="10208713" y="1120626"/>
            <a:ext cx="1983288" cy="646331"/>
          </a:xfrm>
          <a:prstGeom prst="rect">
            <a:avLst/>
          </a:prstGeom>
          <a:solidFill>
            <a:schemeClr val="bg1">
              <a:lumMod val="75000"/>
            </a:schemeClr>
          </a:solidFill>
        </p:spPr>
        <p:txBody>
          <a:bodyPr wrap="square">
            <a:spAutoFit/>
          </a:bodyPr>
          <a:lstStyle/>
          <a:p>
            <a:r>
              <a:rPr lang="es-ES_tradnl" b="1" noProof="0" dirty="0"/>
              <a:t>↑ </a:t>
            </a:r>
            <a:r>
              <a:rPr lang="es-ES_tradnl" dirty="0" err="1"/>
              <a:t>Regen</a:t>
            </a:r>
            <a:r>
              <a:rPr lang="es-ES_tradnl" dirty="0"/>
              <a:t> </a:t>
            </a:r>
            <a:r>
              <a:rPr lang="es-ES_tradnl" noProof="0" dirty="0"/>
              <a:t>2= 6.4%</a:t>
            </a:r>
          </a:p>
          <a:p>
            <a:r>
              <a:rPr lang="es-ES_tradnl" b="1" noProof="0" dirty="0"/>
              <a:t>↑ </a:t>
            </a:r>
            <a:r>
              <a:rPr lang="es-ES_tradnl" noProof="0" dirty="0" err="1"/>
              <a:t>Regen</a:t>
            </a:r>
            <a:r>
              <a:rPr lang="es-ES_tradnl" noProof="0" dirty="0"/>
              <a:t> 1=  5.6%</a:t>
            </a:r>
          </a:p>
        </p:txBody>
      </p:sp>
      <p:sp>
        <p:nvSpPr>
          <p:cNvPr id="13" name="TextBox 12">
            <a:extLst>
              <a:ext uri="{FF2B5EF4-FFF2-40B4-BE49-F238E27FC236}">
                <a16:creationId xmlns:a16="http://schemas.microsoft.com/office/drawing/2014/main" id="{85F4C524-8954-94D3-6BA8-AC3E02639738}"/>
              </a:ext>
            </a:extLst>
          </p:cNvPr>
          <p:cNvSpPr txBox="1"/>
          <p:nvPr/>
        </p:nvSpPr>
        <p:spPr>
          <a:xfrm>
            <a:off x="10208713" y="2774918"/>
            <a:ext cx="1806959" cy="646331"/>
          </a:xfrm>
          <a:prstGeom prst="rect">
            <a:avLst/>
          </a:prstGeom>
          <a:solidFill>
            <a:schemeClr val="bg1">
              <a:lumMod val="75000"/>
            </a:schemeClr>
          </a:solidFill>
        </p:spPr>
        <p:txBody>
          <a:bodyPr wrap="square">
            <a:spAutoFit/>
          </a:bodyPr>
          <a:lstStyle>
            <a:defPPr>
              <a:defRPr lang="en-US"/>
            </a:defPPr>
            <a:lvl1pPr>
              <a:defRPr b="1"/>
            </a:lvl1pPr>
          </a:lstStyle>
          <a:p>
            <a:r>
              <a:rPr lang="es-ES_tradnl" b="0" noProof="0" dirty="0"/>
              <a:t>↑ </a:t>
            </a:r>
            <a:r>
              <a:rPr lang="es-ES_tradnl" b="0" noProof="0" dirty="0" err="1"/>
              <a:t>Regen</a:t>
            </a:r>
            <a:r>
              <a:rPr lang="es-ES_tradnl" b="0" noProof="0" dirty="0"/>
              <a:t> 2= 5%</a:t>
            </a:r>
          </a:p>
          <a:p>
            <a:r>
              <a:rPr lang="es-ES_tradnl" b="0" noProof="0" dirty="0"/>
              <a:t>↑ </a:t>
            </a:r>
            <a:r>
              <a:rPr lang="es-ES_tradnl" b="0" noProof="0" dirty="0" err="1"/>
              <a:t>Regen</a:t>
            </a:r>
            <a:r>
              <a:rPr lang="es-ES_tradnl" b="0" noProof="0" dirty="0"/>
              <a:t> 1= 5%</a:t>
            </a:r>
          </a:p>
        </p:txBody>
      </p:sp>
      <p:sp>
        <p:nvSpPr>
          <p:cNvPr id="14" name="TextBox 13">
            <a:extLst>
              <a:ext uri="{FF2B5EF4-FFF2-40B4-BE49-F238E27FC236}">
                <a16:creationId xmlns:a16="http://schemas.microsoft.com/office/drawing/2014/main" id="{0874B56E-8B54-7DA2-0836-440272BB1BC9}"/>
              </a:ext>
            </a:extLst>
          </p:cNvPr>
          <p:cNvSpPr txBox="1"/>
          <p:nvPr/>
        </p:nvSpPr>
        <p:spPr>
          <a:xfrm>
            <a:off x="10208713" y="4595948"/>
            <a:ext cx="1907573" cy="369332"/>
          </a:xfrm>
          <a:prstGeom prst="rect">
            <a:avLst/>
          </a:prstGeom>
          <a:solidFill>
            <a:schemeClr val="bg1">
              <a:lumMod val="75000"/>
            </a:schemeClr>
          </a:solidFill>
        </p:spPr>
        <p:txBody>
          <a:bodyPr wrap="square">
            <a:spAutoFit/>
          </a:bodyPr>
          <a:lstStyle>
            <a:defPPr>
              <a:defRPr lang="en-US"/>
            </a:defPPr>
            <a:lvl1pPr>
              <a:defRPr b="0"/>
            </a:lvl1pPr>
          </a:lstStyle>
          <a:p>
            <a:r>
              <a:rPr lang="es-ES_tradnl" noProof="0" dirty="0"/>
              <a:t>↓ </a:t>
            </a:r>
            <a:r>
              <a:rPr lang="es-ES_tradnl" noProof="0" dirty="0" err="1"/>
              <a:t>Regen</a:t>
            </a:r>
            <a:r>
              <a:rPr lang="es-ES_tradnl" noProof="0" dirty="0"/>
              <a:t> 1= -1.5%</a:t>
            </a:r>
          </a:p>
        </p:txBody>
      </p:sp>
      <p:grpSp>
        <p:nvGrpSpPr>
          <p:cNvPr id="19" name="Group 18">
            <a:extLst>
              <a:ext uri="{FF2B5EF4-FFF2-40B4-BE49-F238E27FC236}">
                <a16:creationId xmlns:a16="http://schemas.microsoft.com/office/drawing/2014/main" id="{19CFF5C7-28E0-4644-3CCD-F3FE6820C8BD}"/>
              </a:ext>
            </a:extLst>
          </p:cNvPr>
          <p:cNvGrpSpPr/>
          <p:nvPr/>
        </p:nvGrpSpPr>
        <p:grpSpPr>
          <a:xfrm>
            <a:off x="2939943" y="4376940"/>
            <a:ext cx="2001018" cy="2116990"/>
            <a:chOff x="3125290" y="1327465"/>
            <a:chExt cx="2001018" cy="2116990"/>
          </a:xfrm>
        </p:grpSpPr>
        <p:pic>
          <p:nvPicPr>
            <p:cNvPr id="10" name="Picture 9">
              <a:extLst>
                <a:ext uri="{FF2B5EF4-FFF2-40B4-BE49-F238E27FC236}">
                  <a16:creationId xmlns:a16="http://schemas.microsoft.com/office/drawing/2014/main" id="{869DAA35-51E3-7AE9-8373-6C2CDB957F12}"/>
                </a:ext>
              </a:extLst>
            </p:cNvPr>
            <p:cNvPicPr>
              <a:picLocks noChangeAspect="1"/>
            </p:cNvPicPr>
            <p:nvPr/>
          </p:nvPicPr>
          <p:blipFill>
            <a:blip r:embed="rId4" cstate="hqprint">
              <a:extLst>
                <a:ext uri="{28A0092B-C50C-407E-A947-70E740481C1C}">
                  <a14:useLocalDpi xmlns:a14="http://schemas.microsoft.com/office/drawing/2010/main"/>
                </a:ext>
              </a:extLst>
            </a:blip>
            <a:srcRect/>
            <a:stretch/>
          </p:blipFill>
          <p:spPr>
            <a:xfrm>
              <a:off x="3125290" y="1327465"/>
              <a:ext cx="1131501" cy="2116990"/>
            </a:xfrm>
            <a:prstGeom prst="rect">
              <a:avLst/>
            </a:prstGeom>
          </p:spPr>
        </p:pic>
        <p:sp>
          <p:nvSpPr>
            <p:cNvPr id="15" name="TextBox 14">
              <a:extLst>
                <a:ext uri="{FF2B5EF4-FFF2-40B4-BE49-F238E27FC236}">
                  <a16:creationId xmlns:a16="http://schemas.microsoft.com/office/drawing/2014/main" id="{CD8570E6-2365-B089-AAF2-F421C40BA4BA}"/>
                </a:ext>
              </a:extLst>
            </p:cNvPr>
            <p:cNvSpPr txBox="1"/>
            <p:nvPr/>
          </p:nvSpPr>
          <p:spPr>
            <a:xfrm>
              <a:off x="3566457" y="1934752"/>
              <a:ext cx="1559851" cy="369332"/>
            </a:xfrm>
            <a:prstGeom prst="rect">
              <a:avLst/>
            </a:prstGeom>
            <a:solidFill>
              <a:schemeClr val="bg1"/>
            </a:solidFill>
          </p:spPr>
          <p:txBody>
            <a:bodyPr wrap="none" rtlCol="0">
              <a:spAutoFit/>
            </a:bodyPr>
            <a:lstStyle/>
            <a:p>
              <a:r>
                <a:rPr lang="es-ES_tradnl" noProof="0" dirty="0"/>
                <a:t>Convencional</a:t>
              </a:r>
            </a:p>
          </p:txBody>
        </p:sp>
        <p:sp>
          <p:nvSpPr>
            <p:cNvPr id="16" name="TextBox 15">
              <a:extLst>
                <a:ext uri="{FF2B5EF4-FFF2-40B4-BE49-F238E27FC236}">
                  <a16:creationId xmlns:a16="http://schemas.microsoft.com/office/drawing/2014/main" id="{D9B471FA-FCAE-C097-0A22-F69ECE1F9C3E}"/>
                </a:ext>
              </a:extLst>
            </p:cNvPr>
            <p:cNvSpPr txBox="1"/>
            <p:nvPr/>
          </p:nvSpPr>
          <p:spPr>
            <a:xfrm>
              <a:off x="3559147" y="2279367"/>
              <a:ext cx="1104726" cy="369332"/>
            </a:xfrm>
            <a:prstGeom prst="rect">
              <a:avLst/>
            </a:prstGeom>
            <a:solidFill>
              <a:schemeClr val="bg1"/>
            </a:solidFill>
          </p:spPr>
          <p:txBody>
            <a:bodyPr wrap="none" rtlCol="0">
              <a:spAutoFit/>
            </a:bodyPr>
            <a:lstStyle/>
            <a:p>
              <a:r>
                <a:rPr lang="es-ES_tradnl" noProof="0" dirty="0" err="1"/>
                <a:t>Regen</a:t>
              </a:r>
              <a:r>
                <a:rPr lang="es-ES_tradnl" noProof="0" dirty="0"/>
                <a:t> #1</a:t>
              </a:r>
            </a:p>
          </p:txBody>
        </p:sp>
        <p:sp>
          <p:nvSpPr>
            <p:cNvPr id="17" name="TextBox 16">
              <a:extLst>
                <a:ext uri="{FF2B5EF4-FFF2-40B4-BE49-F238E27FC236}">
                  <a16:creationId xmlns:a16="http://schemas.microsoft.com/office/drawing/2014/main" id="{3AC0BD75-54DB-D824-296E-7F3CBEF9F2D9}"/>
                </a:ext>
              </a:extLst>
            </p:cNvPr>
            <p:cNvSpPr txBox="1"/>
            <p:nvPr/>
          </p:nvSpPr>
          <p:spPr>
            <a:xfrm>
              <a:off x="3558847" y="2623982"/>
              <a:ext cx="1098314" cy="369332"/>
            </a:xfrm>
            <a:prstGeom prst="rect">
              <a:avLst/>
            </a:prstGeom>
            <a:solidFill>
              <a:schemeClr val="bg1"/>
            </a:solidFill>
          </p:spPr>
          <p:txBody>
            <a:bodyPr wrap="none" rtlCol="0">
              <a:spAutoFit/>
            </a:bodyPr>
            <a:lstStyle/>
            <a:p>
              <a:r>
                <a:rPr lang="es-ES_tradnl" noProof="0" dirty="0" err="1"/>
                <a:t>Regen</a:t>
              </a:r>
              <a:r>
                <a:rPr lang="es-ES_tradnl" noProof="0" dirty="0"/>
                <a:t> #2</a:t>
              </a:r>
            </a:p>
          </p:txBody>
        </p:sp>
      </p:grpSp>
      <p:sp>
        <p:nvSpPr>
          <p:cNvPr id="18" name="TextBox 17">
            <a:extLst>
              <a:ext uri="{FF2B5EF4-FFF2-40B4-BE49-F238E27FC236}">
                <a16:creationId xmlns:a16="http://schemas.microsoft.com/office/drawing/2014/main" id="{7AF8EF41-F30E-37E1-0E25-B310700A4148}"/>
              </a:ext>
            </a:extLst>
          </p:cNvPr>
          <p:cNvSpPr txBox="1"/>
          <p:nvPr/>
        </p:nvSpPr>
        <p:spPr>
          <a:xfrm>
            <a:off x="480652" y="1149682"/>
            <a:ext cx="4125760" cy="2985433"/>
          </a:xfrm>
          <a:prstGeom prst="rect">
            <a:avLst/>
          </a:prstGeom>
          <a:noFill/>
        </p:spPr>
        <p:txBody>
          <a:bodyPr wrap="square" rtlCol="0">
            <a:spAutoFit/>
          </a:bodyPr>
          <a:lstStyle/>
          <a:p>
            <a:r>
              <a:rPr lang="es-ES" sz="2800" dirty="0"/>
              <a:t>Los tratamientos regenerativos aumentaron el contenido de agua del suelo en el intervalo de profundidad de 0 a 60 cm.</a:t>
            </a:r>
          </a:p>
          <a:p>
            <a:r>
              <a:rPr lang="es-ES_tradnl" sz="2000" noProof="0" dirty="0"/>
              <a:t>(p&lt;0.001) </a:t>
            </a:r>
          </a:p>
        </p:txBody>
      </p:sp>
      <p:sp>
        <p:nvSpPr>
          <p:cNvPr id="20" name="TextBox 19">
            <a:extLst>
              <a:ext uri="{FF2B5EF4-FFF2-40B4-BE49-F238E27FC236}">
                <a16:creationId xmlns:a16="http://schemas.microsoft.com/office/drawing/2014/main" id="{3BCF0C0F-18AB-8A3A-0431-1AFF6436A49D}"/>
              </a:ext>
            </a:extLst>
          </p:cNvPr>
          <p:cNvSpPr txBox="1"/>
          <p:nvPr/>
        </p:nvSpPr>
        <p:spPr>
          <a:xfrm>
            <a:off x="378944" y="6340139"/>
            <a:ext cx="2657843" cy="369332"/>
          </a:xfrm>
          <a:prstGeom prst="rect">
            <a:avLst/>
          </a:prstGeom>
          <a:noFill/>
        </p:spPr>
        <p:txBody>
          <a:bodyPr wrap="none" rtlCol="0">
            <a:spAutoFit/>
          </a:bodyPr>
          <a:lstStyle/>
          <a:p>
            <a:r>
              <a:rPr lang="es-ES_tradnl" noProof="0" dirty="0"/>
              <a:t>Herrera et al. </a:t>
            </a:r>
            <a:r>
              <a:rPr lang="es-ES_tradnl" i="1" noProof="0" dirty="0"/>
              <a:t>in </a:t>
            </a:r>
            <a:r>
              <a:rPr lang="es-ES_tradnl" i="1" noProof="0" dirty="0" err="1"/>
              <a:t>progress</a:t>
            </a:r>
            <a:r>
              <a:rPr lang="es-ES_tradnl" i="1" noProof="0" dirty="0"/>
              <a:t> </a:t>
            </a:r>
          </a:p>
        </p:txBody>
      </p:sp>
    </p:spTree>
    <p:extLst>
      <p:ext uri="{BB962C8B-B14F-4D97-AF65-F5344CB8AC3E}">
        <p14:creationId xmlns:p14="http://schemas.microsoft.com/office/powerpoint/2010/main" val="3386377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a:extLst>
            <a:ext uri="{FF2B5EF4-FFF2-40B4-BE49-F238E27FC236}">
              <a16:creationId xmlns:a16="http://schemas.microsoft.com/office/drawing/2014/main" id="{738A4A60-AD78-7B83-FEB8-1954648A53F4}"/>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1D94FFDB-07C0-C7FE-2FC1-A7E5B5869A8D}"/>
              </a:ext>
            </a:extLst>
          </p:cNvPr>
          <p:cNvSpPr>
            <a:spLocks noGrp="1"/>
          </p:cNvSpPr>
          <p:nvPr>
            <p:ph type="ctrTitle"/>
          </p:nvPr>
        </p:nvSpPr>
        <p:spPr>
          <a:xfrm>
            <a:off x="1524000" y="2235200"/>
            <a:ext cx="9144000" cy="2387600"/>
          </a:xfrm>
        </p:spPr>
        <p:txBody>
          <a:bodyPr>
            <a:normAutofit fontScale="90000"/>
          </a:bodyPr>
          <a:lstStyle/>
          <a:p>
            <a:r>
              <a:rPr lang="es-ES_tradnl" dirty="0">
                <a:solidFill>
                  <a:schemeClr val="bg1"/>
                </a:solidFill>
              </a:rPr>
              <a:t>¿Cómo se puede apoyar la biodiversidad de suelo en agricultura regenerativa?</a:t>
            </a:r>
            <a:endParaRPr lang="en-US" dirty="0">
              <a:solidFill>
                <a:schemeClr val="bg1"/>
              </a:solidFill>
            </a:endParaRPr>
          </a:p>
        </p:txBody>
      </p:sp>
    </p:spTree>
    <p:extLst>
      <p:ext uri="{BB962C8B-B14F-4D97-AF65-F5344CB8AC3E}">
        <p14:creationId xmlns:p14="http://schemas.microsoft.com/office/powerpoint/2010/main" val="297368779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134FEBE9-DE85-DD58-3DEC-198BFF95EFA9}"/>
              </a:ext>
            </a:extLst>
          </p:cNvPr>
          <p:cNvSpPr txBox="1"/>
          <p:nvPr/>
        </p:nvSpPr>
        <p:spPr>
          <a:xfrm>
            <a:off x="381923" y="841434"/>
            <a:ext cx="5203653" cy="5509200"/>
          </a:xfrm>
          <a:prstGeom prst="rect">
            <a:avLst/>
          </a:prstGeom>
          <a:noFill/>
        </p:spPr>
        <p:txBody>
          <a:bodyPr wrap="square" rtlCol="0">
            <a:spAutoFit/>
          </a:bodyPr>
          <a:lstStyle/>
          <a:p>
            <a:r>
              <a:rPr lang="es-ES_tradnl" sz="3600" b="1" dirty="0" err="1">
                <a:solidFill>
                  <a:schemeClr val="accent6"/>
                </a:solidFill>
                <a:latin typeface="+mj-lt"/>
              </a:rPr>
              <a:t>Bioestimulante</a:t>
            </a:r>
            <a:r>
              <a:rPr lang="es-ES_tradnl" sz="3600" b="1" dirty="0">
                <a:solidFill>
                  <a:schemeClr val="accent6"/>
                </a:solidFill>
                <a:latin typeface="+mj-lt"/>
              </a:rPr>
              <a:t> vegetal</a:t>
            </a:r>
          </a:p>
          <a:p>
            <a:endParaRPr lang="en-US" sz="2800" b="1" dirty="0">
              <a:solidFill>
                <a:schemeClr val="accent6"/>
              </a:solidFill>
              <a:effectLst/>
              <a:latin typeface="+mj-lt"/>
            </a:endParaRPr>
          </a:p>
          <a:p>
            <a:r>
              <a:rPr lang="en-US" sz="2400" i="1" dirty="0">
                <a:latin typeface="+mj-lt"/>
              </a:rPr>
              <a:t>‘</a:t>
            </a:r>
            <a:r>
              <a:rPr lang="es-ES" sz="2400" b="1" i="1" dirty="0">
                <a:latin typeface="+mj-lt"/>
              </a:rPr>
              <a:t>Sustancia o microorganismo, o mezclas </a:t>
            </a:r>
            <a:r>
              <a:rPr lang="es-ES" sz="2400" i="1" dirty="0">
                <a:latin typeface="+mj-lt"/>
              </a:rPr>
              <a:t>de ellos, que, cuando se aplica a semillas, plantas, la rizosfera, el suelo u otros medios de crecimiento, actúa para apoyar los procesos de nutrición natural de una planta independientemente del contenido de nutrientes del </a:t>
            </a:r>
            <a:r>
              <a:rPr lang="es-ES" sz="2400" i="1" dirty="0" err="1">
                <a:latin typeface="+mj-lt"/>
              </a:rPr>
              <a:t>bioestimulante</a:t>
            </a:r>
            <a:r>
              <a:rPr lang="es-ES" sz="2400" i="1" dirty="0">
                <a:latin typeface="+mj-lt"/>
              </a:rPr>
              <a:t>.’ </a:t>
            </a:r>
          </a:p>
          <a:p>
            <a:r>
              <a:rPr lang="es-ES" sz="2400" i="1" dirty="0">
                <a:latin typeface="+mj-lt"/>
              </a:rPr>
              <a:t>Incluidos dentro de la categoría de sustancias beneficiosas</a:t>
            </a:r>
          </a:p>
          <a:p>
            <a:endParaRPr lang="es-ES" sz="2400" dirty="0">
              <a:effectLst/>
              <a:latin typeface="+mj-lt"/>
            </a:endParaRPr>
          </a:p>
          <a:p>
            <a:r>
              <a:rPr lang="es-ES" sz="2400" dirty="0">
                <a:effectLst/>
                <a:latin typeface="+mj-lt"/>
              </a:rPr>
              <a:t>CDFA</a:t>
            </a:r>
            <a:r>
              <a:rPr lang="es-ES" sz="2400" dirty="0">
                <a:latin typeface="+mj-lt"/>
              </a:rPr>
              <a:t>, enero de 2025</a:t>
            </a:r>
            <a:endParaRPr lang="en-US" sz="2400" dirty="0">
              <a:effectLst/>
              <a:latin typeface="+mj-lt"/>
            </a:endParaRPr>
          </a:p>
        </p:txBody>
      </p:sp>
      <p:pic>
        <p:nvPicPr>
          <p:cNvPr id="9" name="Picture 8">
            <a:extLst>
              <a:ext uri="{FF2B5EF4-FFF2-40B4-BE49-F238E27FC236}">
                <a16:creationId xmlns:a16="http://schemas.microsoft.com/office/drawing/2014/main" id="{0224E516-A750-0B28-5632-B95CB8D8A5EB}"/>
              </a:ext>
            </a:extLst>
          </p:cNvPr>
          <p:cNvPicPr>
            <a:picLocks noChangeAspect="1"/>
          </p:cNvPicPr>
          <p:nvPr/>
        </p:nvPicPr>
        <p:blipFill>
          <a:blip r:embed="rId3"/>
          <a:stretch>
            <a:fillRect/>
          </a:stretch>
        </p:blipFill>
        <p:spPr>
          <a:xfrm>
            <a:off x="5186945" y="5216729"/>
            <a:ext cx="1635563" cy="1635563"/>
          </a:xfrm>
          <a:prstGeom prst="rect">
            <a:avLst/>
          </a:prstGeom>
        </p:spPr>
      </p:pic>
      <p:sp>
        <p:nvSpPr>
          <p:cNvPr id="11" name="Rounded Rectangle 10">
            <a:extLst>
              <a:ext uri="{FF2B5EF4-FFF2-40B4-BE49-F238E27FC236}">
                <a16:creationId xmlns:a16="http://schemas.microsoft.com/office/drawing/2014/main" id="{8D0F9E22-0021-7374-CAD8-7C62D4D10191}"/>
              </a:ext>
            </a:extLst>
          </p:cNvPr>
          <p:cNvSpPr/>
          <p:nvPr/>
        </p:nvSpPr>
        <p:spPr>
          <a:xfrm>
            <a:off x="10584493" y="1352811"/>
            <a:ext cx="1405591" cy="726510"/>
          </a:xfrm>
          <a:prstGeom prst="roundRect">
            <a:avLst/>
          </a:prstGeom>
          <a:noFill/>
          <a:ln w="57150">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12" name="Rounded Rectangle 11">
            <a:extLst>
              <a:ext uri="{FF2B5EF4-FFF2-40B4-BE49-F238E27FC236}">
                <a16:creationId xmlns:a16="http://schemas.microsoft.com/office/drawing/2014/main" id="{5DDAAD13-0472-35D1-BF32-49F323315161}"/>
              </a:ext>
            </a:extLst>
          </p:cNvPr>
          <p:cNvSpPr/>
          <p:nvPr/>
        </p:nvSpPr>
        <p:spPr>
          <a:xfrm>
            <a:off x="10634597" y="3368457"/>
            <a:ext cx="1405591" cy="726510"/>
          </a:xfrm>
          <a:prstGeom prst="roundRect">
            <a:avLst/>
          </a:prstGeom>
          <a:noFill/>
          <a:ln w="57150">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13" name="Rounded Rectangle 12">
            <a:extLst>
              <a:ext uri="{FF2B5EF4-FFF2-40B4-BE49-F238E27FC236}">
                <a16:creationId xmlns:a16="http://schemas.microsoft.com/office/drawing/2014/main" id="{34C9B0D2-6868-1D9A-679B-0D168E7F277D}"/>
              </a:ext>
            </a:extLst>
          </p:cNvPr>
          <p:cNvSpPr/>
          <p:nvPr/>
        </p:nvSpPr>
        <p:spPr>
          <a:xfrm>
            <a:off x="7254658" y="5501014"/>
            <a:ext cx="1405591" cy="726510"/>
          </a:xfrm>
          <a:prstGeom prst="roundRect">
            <a:avLst/>
          </a:prstGeom>
          <a:noFill/>
          <a:ln w="57150">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14" name="Rounded Rectangle 13">
            <a:extLst>
              <a:ext uri="{FF2B5EF4-FFF2-40B4-BE49-F238E27FC236}">
                <a16:creationId xmlns:a16="http://schemas.microsoft.com/office/drawing/2014/main" id="{240E596F-4E37-F075-1BB1-81B5F8C46126}"/>
              </a:ext>
            </a:extLst>
          </p:cNvPr>
          <p:cNvSpPr/>
          <p:nvPr/>
        </p:nvSpPr>
        <p:spPr>
          <a:xfrm>
            <a:off x="10486373" y="5421681"/>
            <a:ext cx="1405591" cy="726510"/>
          </a:xfrm>
          <a:prstGeom prst="roundRect">
            <a:avLst/>
          </a:prstGeom>
          <a:noFill/>
          <a:ln w="57150">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15" name="TextBox 14">
            <a:extLst>
              <a:ext uri="{FF2B5EF4-FFF2-40B4-BE49-F238E27FC236}">
                <a16:creationId xmlns:a16="http://schemas.microsoft.com/office/drawing/2014/main" id="{AF1BBD54-FB46-945C-AE23-84DBF2DBA648}"/>
              </a:ext>
            </a:extLst>
          </p:cNvPr>
          <p:cNvSpPr txBox="1"/>
          <p:nvPr/>
        </p:nvSpPr>
        <p:spPr>
          <a:xfrm>
            <a:off x="7254658" y="6488482"/>
            <a:ext cx="1712328" cy="369332"/>
          </a:xfrm>
          <a:prstGeom prst="rect">
            <a:avLst/>
          </a:prstGeom>
          <a:noFill/>
        </p:spPr>
        <p:txBody>
          <a:bodyPr wrap="none" rtlCol="0">
            <a:spAutoFit/>
          </a:bodyPr>
          <a:lstStyle/>
          <a:p>
            <a:r>
              <a:rPr lang="es-ES_tradnl" dirty="0" err="1"/>
              <a:t>Jindo</a:t>
            </a:r>
            <a:r>
              <a:rPr lang="es-ES_tradnl" dirty="0"/>
              <a:t> et al 2022</a:t>
            </a:r>
          </a:p>
        </p:txBody>
      </p:sp>
    </p:spTree>
    <p:extLst>
      <p:ext uri="{BB962C8B-B14F-4D97-AF65-F5344CB8AC3E}">
        <p14:creationId xmlns:p14="http://schemas.microsoft.com/office/powerpoint/2010/main" val="137900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41E129-3388-850B-E82E-653DBA2F06AF}"/>
              </a:ext>
            </a:extLst>
          </p:cNvPr>
          <p:cNvSpPr>
            <a:spLocks noGrp="1"/>
          </p:cNvSpPr>
          <p:nvPr>
            <p:ph type="title"/>
          </p:nvPr>
        </p:nvSpPr>
        <p:spPr>
          <a:xfrm>
            <a:off x="390525" y="2608262"/>
            <a:ext cx="5705475" cy="1325563"/>
          </a:xfrm>
        </p:spPr>
        <p:txBody>
          <a:bodyPr>
            <a:normAutofit fontScale="90000"/>
          </a:bodyPr>
          <a:lstStyle/>
          <a:p>
            <a:r>
              <a:rPr lang="es-ES_tradnl" dirty="0"/>
              <a:t>La interacción con micorrizas incrementa la absorción de agua y nutrientes y mejora la estructura del suelo</a:t>
            </a:r>
          </a:p>
        </p:txBody>
      </p:sp>
      <p:sp>
        <p:nvSpPr>
          <p:cNvPr id="5" name="TextBox 4">
            <a:extLst>
              <a:ext uri="{FF2B5EF4-FFF2-40B4-BE49-F238E27FC236}">
                <a16:creationId xmlns:a16="http://schemas.microsoft.com/office/drawing/2014/main" id="{9F20514D-C999-B5FA-572D-3974F15681AE}"/>
              </a:ext>
            </a:extLst>
          </p:cNvPr>
          <p:cNvSpPr txBox="1"/>
          <p:nvPr/>
        </p:nvSpPr>
        <p:spPr>
          <a:xfrm>
            <a:off x="8853237" y="6488668"/>
            <a:ext cx="3157788" cy="369332"/>
          </a:xfrm>
          <a:prstGeom prst="rect">
            <a:avLst/>
          </a:prstGeom>
          <a:noFill/>
        </p:spPr>
        <p:txBody>
          <a:bodyPr wrap="none" rtlCol="0">
            <a:spAutoFit/>
          </a:bodyPr>
          <a:lstStyle/>
          <a:p>
            <a:r>
              <a:rPr lang="es-ES_tradnl" dirty="0" err="1"/>
              <a:t>Image</a:t>
            </a:r>
            <a:r>
              <a:rPr lang="es-ES_tradnl" dirty="0"/>
              <a:t>: </a:t>
            </a:r>
            <a:r>
              <a:rPr lang="es-ES_tradnl" dirty="0">
                <a:hlinkClick r:id="rId3"/>
              </a:rPr>
              <a:t>https://projects.au.dk</a:t>
            </a:r>
            <a:r>
              <a:rPr lang="es-ES_tradnl" dirty="0"/>
              <a:t> </a:t>
            </a:r>
          </a:p>
        </p:txBody>
      </p:sp>
    </p:spTree>
    <p:extLst>
      <p:ext uri="{BB962C8B-B14F-4D97-AF65-F5344CB8AC3E}">
        <p14:creationId xmlns:p14="http://schemas.microsoft.com/office/powerpoint/2010/main" val="25996578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noProof="0" dirty="0"/>
          </a:p>
        </p:txBody>
      </p:sp>
      <p:sp>
        <p:nvSpPr>
          <p:cNvPr id="2" name="Title 1">
            <a:extLst>
              <a:ext uri="{FF2B5EF4-FFF2-40B4-BE49-F238E27FC236}">
                <a16:creationId xmlns:a16="http://schemas.microsoft.com/office/drawing/2014/main" id="{FBA8C82E-97C6-F575-249D-23861C9B464C}"/>
              </a:ext>
            </a:extLst>
          </p:cNvPr>
          <p:cNvSpPr>
            <a:spLocks noGrp="1"/>
          </p:cNvSpPr>
          <p:nvPr>
            <p:ph type="title"/>
          </p:nvPr>
        </p:nvSpPr>
        <p:spPr>
          <a:xfrm>
            <a:off x="572493" y="238539"/>
            <a:ext cx="11018520" cy="1434415"/>
          </a:xfrm>
        </p:spPr>
        <p:txBody>
          <a:bodyPr anchor="b">
            <a:normAutofit/>
          </a:bodyPr>
          <a:lstStyle/>
          <a:p>
            <a:r>
              <a:rPr lang="es-ES_tradnl" sz="4800" noProof="0" dirty="0"/>
              <a:t>¿Qué es la agricultura regenerativa? </a:t>
            </a:r>
          </a:p>
        </p:txBody>
      </p:sp>
      <p:sp>
        <p:nvSpPr>
          <p:cNvPr id="11"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noProof="0" dirty="0"/>
          </a:p>
        </p:txBody>
      </p:sp>
      <p:sp>
        <p:nvSpPr>
          <p:cNvPr id="3" name="Content Placeholder 2">
            <a:extLst>
              <a:ext uri="{FF2B5EF4-FFF2-40B4-BE49-F238E27FC236}">
                <a16:creationId xmlns:a16="http://schemas.microsoft.com/office/drawing/2014/main" id="{30D25AC4-D35A-7D60-65C6-747AB08D7B06}"/>
              </a:ext>
            </a:extLst>
          </p:cNvPr>
          <p:cNvSpPr>
            <a:spLocks noGrp="1"/>
          </p:cNvSpPr>
          <p:nvPr>
            <p:ph idx="1"/>
          </p:nvPr>
        </p:nvSpPr>
        <p:spPr>
          <a:xfrm>
            <a:off x="572492" y="2071316"/>
            <a:ext cx="8193136" cy="4119172"/>
          </a:xfrm>
        </p:spPr>
        <p:txBody>
          <a:bodyPr anchor="t">
            <a:normAutofit/>
          </a:bodyPr>
          <a:lstStyle/>
          <a:p>
            <a:pPr marL="0" indent="0">
              <a:buNone/>
            </a:pPr>
            <a:r>
              <a:rPr lang="es-ES_tradnl" sz="2400" i="1" noProof="0" dirty="0"/>
              <a:t>‘Un enfoque integrado de la agricultura y la ganadería basado en los principios de salud del suelo, biodiversidad y resiliencia de los ecosistemas que conduce a mejores resultados específicos’</a:t>
            </a:r>
            <a:endParaRPr lang="es-ES_tradnl" sz="2400" noProof="0" dirty="0">
              <a:effectLst/>
            </a:endParaRPr>
          </a:p>
          <a:p>
            <a:pPr marL="0" indent="0">
              <a:buNone/>
            </a:pPr>
            <a:r>
              <a:rPr lang="es-ES_tradnl" sz="2400" noProof="0" dirty="0">
                <a:effectLst/>
              </a:rPr>
              <a:t>CDFA, Enero de 2025</a:t>
            </a:r>
          </a:p>
          <a:p>
            <a:pPr marL="0" indent="0">
              <a:buNone/>
            </a:pPr>
            <a:endParaRPr lang="es-ES_tradnl" sz="2400" noProof="0" dirty="0">
              <a:effectLst/>
            </a:endParaRPr>
          </a:p>
          <a:p>
            <a:endParaRPr lang="es-ES_tradnl" sz="2400" noProof="0" dirty="0"/>
          </a:p>
        </p:txBody>
      </p:sp>
      <p:pic>
        <p:nvPicPr>
          <p:cNvPr id="4" name="Picture 3">
            <a:extLst>
              <a:ext uri="{FF2B5EF4-FFF2-40B4-BE49-F238E27FC236}">
                <a16:creationId xmlns:a16="http://schemas.microsoft.com/office/drawing/2014/main" id="{9CC9F7BB-91A8-ACCD-9842-A17E085EE5E3}"/>
              </a:ext>
            </a:extLst>
          </p:cNvPr>
          <p:cNvPicPr>
            <a:picLocks noChangeAspect="1"/>
          </p:cNvPicPr>
          <p:nvPr/>
        </p:nvPicPr>
        <p:blipFill>
          <a:blip r:embed="rId2"/>
          <a:srcRect l="3258" r="536"/>
          <a:stretch/>
        </p:blipFill>
        <p:spPr>
          <a:xfrm>
            <a:off x="924478" y="4453759"/>
            <a:ext cx="2178890" cy="2264833"/>
          </a:xfrm>
          <a:prstGeom prst="rect">
            <a:avLst/>
          </a:prstGeom>
        </p:spPr>
      </p:pic>
    </p:spTree>
    <p:extLst>
      <p:ext uri="{BB962C8B-B14F-4D97-AF65-F5344CB8AC3E}">
        <p14:creationId xmlns:p14="http://schemas.microsoft.com/office/powerpoint/2010/main" val="130192709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441A0D-68B2-DA79-DB68-DF8845FBF0B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FA3A18D-320F-E98E-B18F-1DD34721C509}"/>
              </a:ext>
            </a:extLst>
          </p:cNvPr>
          <p:cNvSpPr>
            <a:spLocks noGrp="1"/>
          </p:cNvSpPr>
          <p:nvPr>
            <p:ph type="title"/>
          </p:nvPr>
        </p:nvSpPr>
        <p:spPr>
          <a:xfrm>
            <a:off x="581025" y="1568040"/>
            <a:ext cx="4991100" cy="1325563"/>
          </a:xfrm>
        </p:spPr>
        <p:txBody>
          <a:bodyPr>
            <a:normAutofit fontScale="90000"/>
          </a:bodyPr>
          <a:lstStyle/>
          <a:p>
            <a:r>
              <a:rPr lang="es-ES_tradnl" dirty="0"/>
              <a:t>Alta abundancia natural de micorrizas en vides de la costa oeste (</a:t>
            </a:r>
            <a:r>
              <a:rPr lang="es-ES_tradnl" dirty="0" err="1"/>
              <a:t>Oregon</a:t>
            </a:r>
            <a:r>
              <a:rPr lang="es-ES_tradnl" dirty="0"/>
              <a:t> y California)</a:t>
            </a:r>
          </a:p>
        </p:txBody>
      </p:sp>
      <p:pic>
        <p:nvPicPr>
          <p:cNvPr id="3" name="Picture 2" descr="A diagram of a graph&#10;&#10;Description automatically generated">
            <a:extLst>
              <a:ext uri="{FF2B5EF4-FFF2-40B4-BE49-F238E27FC236}">
                <a16:creationId xmlns:a16="http://schemas.microsoft.com/office/drawing/2014/main" id="{596419A0-14C6-AE10-CB55-9BDF9498A79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47709" y="885825"/>
            <a:ext cx="6896653" cy="5201443"/>
          </a:xfrm>
          <a:prstGeom prst="rect">
            <a:avLst/>
          </a:prstGeom>
        </p:spPr>
      </p:pic>
      <p:pic>
        <p:nvPicPr>
          <p:cNvPr id="17" name="Picture 16">
            <a:extLst>
              <a:ext uri="{FF2B5EF4-FFF2-40B4-BE49-F238E27FC236}">
                <a16:creationId xmlns:a16="http://schemas.microsoft.com/office/drawing/2014/main" id="{58F221D6-4475-878A-9A17-99BF8B453E42}"/>
              </a:ext>
            </a:extLst>
          </p:cNvPr>
          <p:cNvPicPr>
            <a:picLocks noChangeAspect="1"/>
          </p:cNvPicPr>
          <p:nvPr/>
        </p:nvPicPr>
        <p:blipFill>
          <a:blip r:embed="rId3"/>
          <a:stretch>
            <a:fillRect/>
          </a:stretch>
        </p:blipFill>
        <p:spPr>
          <a:xfrm>
            <a:off x="681211" y="4482819"/>
            <a:ext cx="1547574" cy="1491367"/>
          </a:xfrm>
          <a:prstGeom prst="rect">
            <a:avLst/>
          </a:prstGeom>
        </p:spPr>
      </p:pic>
      <p:sp>
        <p:nvSpPr>
          <p:cNvPr id="18" name="TextBox 17">
            <a:extLst>
              <a:ext uri="{FF2B5EF4-FFF2-40B4-BE49-F238E27FC236}">
                <a16:creationId xmlns:a16="http://schemas.microsoft.com/office/drawing/2014/main" id="{334C915B-75D7-0A9C-A212-C86D39032209}"/>
              </a:ext>
            </a:extLst>
          </p:cNvPr>
          <p:cNvSpPr txBox="1"/>
          <p:nvPr/>
        </p:nvSpPr>
        <p:spPr>
          <a:xfrm>
            <a:off x="-184590" y="6021724"/>
            <a:ext cx="3279176" cy="584775"/>
          </a:xfrm>
          <a:prstGeom prst="rect">
            <a:avLst/>
          </a:prstGeom>
          <a:noFill/>
        </p:spPr>
        <p:txBody>
          <a:bodyPr wrap="square" rtlCol="0">
            <a:spAutoFit/>
          </a:bodyPr>
          <a:lstStyle/>
          <a:p>
            <a:pPr algn="ctr"/>
            <a:r>
              <a:rPr lang="en-US" sz="1600" dirty="0"/>
              <a:t>Amanda Rodriguez</a:t>
            </a:r>
          </a:p>
          <a:p>
            <a:pPr algn="ctr"/>
            <a:r>
              <a:rPr lang="en-US" sz="1600" dirty="0" err="1"/>
              <a:t>Estudiante</a:t>
            </a:r>
            <a:r>
              <a:rPr lang="en-US" sz="1600" dirty="0"/>
              <a:t> de </a:t>
            </a:r>
            <a:r>
              <a:rPr lang="en-US" sz="1600" dirty="0" err="1"/>
              <a:t>doctorado</a:t>
            </a:r>
            <a:endParaRPr lang="en-US" sz="1600" dirty="0"/>
          </a:p>
        </p:txBody>
      </p:sp>
    </p:spTree>
    <p:extLst>
      <p:ext uri="{BB962C8B-B14F-4D97-AF65-F5344CB8AC3E}">
        <p14:creationId xmlns:p14="http://schemas.microsoft.com/office/powerpoint/2010/main" val="410295665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a:extLst>
            <a:ext uri="{FF2B5EF4-FFF2-40B4-BE49-F238E27FC236}">
              <a16:creationId xmlns:a16="http://schemas.microsoft.com/office/drawing/2014/main" id="{803D5A2D-93D4-DBB2-62FA-48E7BED5CF02}"/>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CD8EADAB-9D58-E0D2-2AD6-B65FCA0776E9}"/>
              </a:ext>
            </a:extLst>
          </p:cNvPr>
          <p:cNvSpPr>
            <a:spLocks noGrp="1"/>
          </p:cNvSpPr>
          <p:nvPr>
            <p:ph type="ctrTitle"/>
          </p:nvPr>
        </p:nvSpPr>
        <p:spPr>
          <a:xfrm>
            <a:off x="1524000" y="2235200"/>
            <a:ext cx="9144000" cy="2387600"/>
          </a:xfrm>
        </p:spPr>
        <p:txBody>
          <a:bodyPr>
            <a:normAutofit/>
          </a:bodyPr>
          <a:lstStyle/>
          <a:p>
            <a:r>
              <a:rPr lang="es-ES_tradnl" dirty="0">
                <a:solidFill>
                  <a:schemeClr val="bg1"/>
                </a:solidFill>
              </a:rPr>
              <a:t>¿Puede ser rentable la viticultura regenerativa?</a:t>
            </a:r>
            <a:endParaRPr lang="en-US" dirty="0">
              <a:solidFill>
                <a:schemeClr val="bg1"/>
              </a:solidFill>
            </a:endParaRPr>
          </a:p>
        </p:txBody>
      </p:sp>
    </p:spTree>
    <p:extLst>
      <p:ext uri="{BB962C8B-B14F-4D97-AF65-F5344CB8AC3E}">
        <p14:creationId xmlns:p14="http://schemas.microsoft.com/office/powerpoint/2010/main" val="82384315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B561671-3DD6-7665-8E31-80D314210E64}"/>
              </a:ext>
            </a:extLst>
          </p:cNvPr>
          <p:cNvPicPr>
            <a:picLocks noChangeAspect="1"/>
          </p:cNvPicPr>
          <p:nvPr/>
        </p:nvPicPr>
        <p:blipFill rotWithShape="1">
          <a:blip r:embed="rId2"/>
          <a:srcRect l="1" t="13867" r="24972" b="37842"/>
          <a:stretch/>
        </p:blipFill>
        <p:spPr>
          <a:xfrm>
            <a:off x="450918" y="4568521"/>
            <a:ext cx="1465898" cy="1249411"/>
          </a:xfrm>
          <a:prstGeom prst="rect">
            <a:avLst/>
          </a:prstGeom>
        </p:spPr>
      </p:pic>
      <p:sp>
        <p:nvSpPr>
          <p:cNvPr id="5" name="TextBox 4">
            <a:extLst>
              <a:ext uri="{FF2B5EF4-FFF2-40B4-BE49-F238E27FC236}">
                <a16:creationId xmlns:a16="http://schemas.microsoft.com/office/drawing/2014/main" id="{28198051-AEBD-8112-0E8F-3E470F8C83FF}"/>
              </a:ext>
            </a:extLst>
          </p:cNvPr>
          <p:cNvSpPr txBox="1"/>
          <p:nvPr/>
        </p:nvSpPr>
        <p:spPr>
          <a:xfrm>
            <a:off x="34159" y="5916644"/>
            <a:ext cx="2299416" cy="584775"/>
          </a:xfrm>
          <a:prstGeom prst="rect">
            <a:avLst/>
          </a:prstGeom>
          <a:noFill/>
        </p:spPr>
        <p:txBody>
          <a:bodyPr wrap="square" rtlCol="0">
            <a:spAutoFit/>
          </a:bodyPr>
          <a:lstStyle/>
          <a:p>
            <a:pPr algn="ctr"/>
            <a:r>
              <a:rPr lang="es-ES_tradnl" sz="1600" noProof="0" dirty="0"/>
              <a:t>Dr. Axel Herrera</a:t>
            </a:r>
          </a:p>
          <a:p>
            <a:pPr algn="ctr"/>
            <a:r>
              <a:rPr lang="es-ES_tradnl" sz="1600" noProof="0" dirty="0"/>
              <a:t>Investigador postdoctoral</a:t>
            </a:r>
          </a:p>
        </p:txBody>
      </p:sp>
      <p:sp>
        <p:nvSpPr>
          <p:cNvPr id="11" name="TextBox 10">
            <a:extLst>
              <a:ext uri="{FF2B5EF4-FFF2-40B4-BE49-F238E27FC236}">
                <a16:creationId xmlns:a16="http://schemas.microsoft.com/office/drawing/2014/main" id="{BF47B77D-8D8B-6CEF-D044-EF81E83FF29E}"/>
              </a:ext>
            </a:extLst>
          </p:cNvPr>
          <p:cNvSpPr txBox="1"/>
          <p:nvPr/>
        </p:nvSpPr>
        <p:spPr>
          <a:xfrm>
            <a:off x="790903" y="1631275"/>
            <a:ext cx="11112061" cy="1938992"/>
          </a:xfrm>
          <a:prstGeom prst="rect">
            <a:avLst/>
          </a:prstGeom>
          <a:noFill/>
        </p:spPr>
        <p:txBody>
          <a:bodyPr wrap="square" rtlCol="0">
            <a:spAutoFit/>
          </a:bodyPr>
          <a:lstStyle/>
          <a:p>
            <a:r>
              <a:rPr lang="es-ES_tradnl" sz="2400" b="1" noProof="0" dirty="0"/>
              <a:t>Análisis costo-beneficio de la salud del suelo versus manejo convencional Costo: </a:t>
            </a:r>
          </a:p>
          <a:p>
            <a:r>
              <a:rPr lang="es-ES_tradnl" sz="2400" noProof="0" dirty="0"/>
              <a:t>labranza cero, abono, pastoreo de ovejas </a:t>
            </a:r>
          </a:p>
          <a:p>
            <a:r>
              <a:rPr lang="es-ES_tradnl" sz="2400" noProof="0" dirty="0"/>
              <a:t>Beneficios: cambio en los aportes de nutrientes, créditos de C, cambio en los rendimientos (+/- 5%) </a:t>
            </a:r>
          </a:p>
          <a:p>
            <a:r>
              <a:rPr lang="es-ES_tradnl" sz="2400" noProof="0" dirty="0"/>
              <a:t>2 viñedos en Sonoma, CA (Chardonnay, </a:t>
            </a:r>
            <a:r>
              <a:rPr lang="es-ES_tradnl" sz="2400" noProof="0" dirty="0" err="1"/>
              <a:t>Pinot</a:t>
            </a:r>
            <a:r>
              <a:rPr lang="es-ES_tradnl" sz="2400" noProof="0" dirty="0"/>
              <a:t> </a:t>
            </a:r>
            <a:r>
              <a:rPr lang="es-ES_tradnl" sz="2400" noProof="0" dirty="0" err="1"/>
              <a:t>noir</a:t>
            </a:r>
            <a:r>
              <a:rPr lang="es-ES_tradnl" sz="2400" noProof="0" dirty="0"/>
              <a:t>)</a:t>
            </a:r>
          </a:p>
        </p:txBody>
      </p:sp>
      <p:sp>
        <p:nvSpPr>
          <p:cNvPr id="13" name="Title 1">
            <a:extLst>
              <a:ext uri="{FF2B5EF4-FFF2-40B4-BE49-F238E27FC236}">
                <a16:creationId xmlns:a16="http://schemas.microsoft.com/office/drawing/2014/main" id="{2DE072AF-56CD-B4DC-68D9-CFABDD9BB25B}"/>
              </a:ext>
            </a:extLst>
          </p:cNvPr>
          <p:cNvSpPr txBox="1">
            <a:spLocks/>
          </p:cNvSpPr>
          <p:nvPr/>
        </p:nvSpPr>
        <p:spPr>
          <a:xfrm>
            <a:off x="387560" y="278623"/>
            <a:ext cx="11118523"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S_tradnl" sz="4000" noProof="0" dirty="0">
                <a:latin typeface="Aptos Display" panose="020B0004020202020204" pitchFamily="34" charset="0"/>
              </a:rPr>
              <a:t>Costo y beneficio de la viticultura regenerativa</a:t>
            </a:r>
          </a:p>
        </p:txBody>
      </p:sp>
    </p:spTree>
    <p:extLst>
      <p:ext uri="{BB962C8B-B14F-4D97-AF65-F5344CB8AC3E}">
        <p14:creationId xmlns:p14="http://schemas.microsoft.com/office/powerpoint/2010/main" val="198279301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D444EBE-3F11-9B8F-5334-E6FBEE888D05}"/>
              </a:ext>
            </a:extLst>
          </p:cNvPr>
          <p:cNvPicPr>
            <a:picLocks noChangeAspect="1"/>
          </p:cNvPicPr>
          <p:nvPr/>
        </p:nvPicPr>
        <p:blipFill>
          <a:blip r:embed="rId3"/>
          <a:srcRect t="20433" r="57872" b="17249"/>
          <a:stretch/>
        </p:blipFill>
        <p:spPr>
          <a:xfrm>
            <a:off x="258701" y="1411965"/>
            <a:ext cx="3593509" cy="3776652"/>
          </a:xfrm>
          <a:prstGeom prst="rect">
            <a:avLst/>
          </a:prstGeom>
        </p:spPr>
      </p:pic>
      <p:graphicFrame>
        <p:nvGraphicFramePr>
          <p:cNvPr id="3" name="Chart 2">
            <a:extLst>
              <a:ext uri="{FF2B5EF4-FFF2-40B4-BE49-F238E27FC236}">
                <a16:creationId xmlns:a16="http://schemas.microsoft.com/office/drawing/2014/main" id="{FCDBAB6D-4324-9322-CF30-6124E783F4C7}"/>
              </a:ext>
            </a:extLst>
          </p:cNvPr>
          <p:cNvGraphicFramePr>
            <a:graphicFrameLocks noChangeAspect="1"/>
          </p:cNvGraphicFramePr>
          <p:nvPr/>
        </p:nvGraphicFramePr>
        <p:xfrm>
          <a:off x="-2794340" y="1627600"/>
          <a:ext cx="7375049" cy="5263743"/>
        </p:xfrm>
        <a:graphic>
          <a:graphicData uri="http://schemas.openxmlformats.org/drawingml/2006/chart">
            <c:chart xmlns:c="http://schemas.openxmlformats.org/drawingml/2006/chart" xmlns:r="http://schemas.openxmlformats.org/officeDocument/2006/relationships" r:id="rId4"/>
          </a:graphicData>
        </a:graphic>
      </p:graphicFrame>
      <p:grpSp>
        <p:nvGrpSpPr>
          <p:cNvPr id="11" name="Group 10">
            <a:extLst>
              <a:ext uri="{FF2B5EF4-FFF2-40B4-BE49-F238E27FC236}">
                <a16:creationId xmlns:a16="http://schemas.microsoft.com/office/drawing/2014/main" id="{A3F682F7-D770-43F0-CFE5-92FB7ABE6B9A}"/>
              </a:ext>
            </a:extLst>
          </p:cNvPr>
          <p:cNvGrpSpPr/>
          <p:nvPr/>
        </p:nvGrpSpPr>
        <p:grpSpPr>
          <a:xfrm>
            <a:off x="1288905" y="-26338"/>
            <a:ext cx="10738894" cy="5600592"/>
            <a:chOff x="-1568755" y="518433"/>
            <a:chExt cx="12295284" cy="6028528"/>
          </a:xfrm>
        </p:grpSpPr>
        <p:pic>
          <p:nvPicPr>
            <p:cNvPr id="5" name="Picture 4">
              <a:extLst>
                <a:ext uri="{FF2B5EF4-FFF2-40B4-BE49-F238E27FC236}">
                  <a16:creationId xmlns:a16="http://schemas.microsoft.com/office/drawing/2014/main" id="{7535826C-71F9-A915-4066-4DCDF976C991}"/>
                </a:ext>
              </a:extLst>
            </p:cNvPr>
            <p:cNvPicPr>
              <a:picLocks noChangeAspect="1"/>
            </p:cNvPicPr>
            <p:nvPr/>
          </p:nvPicPr>
          <p:blipFill>
            <a:blip r:embed="rId5"/>
            <a:srcRect l="41899"/>
            <a:stretch/>
          </p:blipFill>
          <p:spPr>
            <a:xfrm>
              <a:off x="6004080" y="1124061"/>
              <a:ext cx="4722449" cy="5422900"/>
            </a:xfrm>
            <a:prstGeom prst="rect">
              <a:avLst/>
            </a:prstGeom>
          </p:spPr>
        </p:pic>
        <p:graphicFrame>
          <p:nvGraphicFramePr>
            <p:cNvPr id="4" name="Chart 3">
              <a:extLst>
                <a:ext uri="{FF2B5EF4-FFF2-40B4-BE49-F238E27FC236}">
                  <a16:creationId xmlns:a16="http://schemas.microsoft.com/office/drawing/2014/main" id="{B668BABD-B83B-4A2C-5B27-8B335F1BF60D}"/>
                </a:ext>
              </a:extLst>
            </p:cNvPr>
            <p:cNvGraphicFramePr>
              <a:graphicFrameLocks noChangeAspect="1"/>
            </p:cNvGraphicFramePr>
            <p:nvPr/>
          </p:nvGraphicFramePr>
          <p:xfrm>
            <a:off x="-1568755" y="518433"/>
            <a:ext cx="7123119" cy="5422392"/>
          </p:xfrm>
          <a:graphic>
            <a:graphicData uri="http://schemas.openxmlformats.org/drawingml/2006/chart">
              <c:chart xmlns:c="http://schemas.openxmlformats.org/drawingml/2006/chart" xmlns:r="http://schemas.openxmlformats.org/officeDocument/2006/relationships" r:id="rId6"/>
            </a:graphicData>
          </a:graphic>
        </p:graphicFrame>
        <p:sp>
          <p:nvSpPr>
            <p:cNvPr id="7" name="TextBox 6">
              <a:extLst>
                <a:ext uri="{FF2B5EF4-FFF2-40B4-BE49-F238E27FC236}">
                  <a16:creationId xmlns:a16="http://schemas.microsoft.com/office/drawing/2014/main" id="{568C3BA4-9F79-D7FB-2570-FC56D6A9B358}"/>
                </a:ext>
              </a:extLst>
            </p:cNvPr>
            <p:cNvSpPr txBox="1"/>
            <p:nvPr/>
          </p:nvSpPr>
          <p:spPr>
            <a:xfrm>
              <a:off x="2517596" y="3417873"/>
              <a:ext cx="1888839" cy="159020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b="1" i="0" u="none" strike="noStrike" kern="1200" cap="none" spc="0" normalizeH="0" baseline="0" noProof="0" dirty="0">
                  <a:ln>
                    <a:noFill/>
                  </a:ln>
                  <a:effectLst/>
                  <a:uLnTx/>
                  <a:uFillTx/>
                  <a:latin typeface="Calibri" panose="020F0502020204030204"/>
                  <a:ea typeface="+mn-ea"/>
                  <a:cs typeface="+mn-cs"/>
                </a:rPr>
                <a:t>Convencional</a:t>
              </a:r>
            </a:p>
            <a:p>
              <a:pPr algn="ctr">
                <a:defRPr/>
              </a:pPr>
              <a:r>
                <a:rPr lang="es-ES_tradnl" noProof="0" dirty="0"/>
                <a:t>Labranza + cultivo cobertura</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b="1" i="0" u="none" strike="noStrike" kern="1200" cap="none" spc="0" normalizeH="0" baseline="0" noProof="0" dirty="0">
                <a:ln>
                  <a:noFill/>
                </a:ln>
                <a:effectLst/>
                <a:uLnTx/>
                <a:uFillTx/>
                <a:latin typeface="Calibri" panose="020F0502020204030204"/>
                <a:ea typeface="+mn-ea"/>
                <a:cs typeface="+mn-cs"/>
              </a:endParaRPr>
            </a:p>
          </p:txBody>
        </p:sp>
      </p:grpSp>
      <p:sp>
        <p:nvSpPr>
          <p:cNvPr id="12" name="TextBox 11">
            <a:extLst>
              <a:ext uri="{FF2B5EF4-FFF2-40B4-BE49-F238E27FC236}">
                <a16:creationId xmlns:a16="http://schemas.microsoft.com/office/drawing/2014/main" id="{F624049D-EAE7-5157-EC59-D05232EC324A}"/>
              </a:ext>
            </a:extLst>
          </p:cNvPr>
          <p:cNvSpPr txBox="1"/>
          <p:nvPr/>
        </p:nvSpPr>
        <p:spPr>
          <a:xfrm>
            <a:off x="93884" y="6387805"/>
            <a:ext cx="3263457" cy="369332"/>
          </a:xfrm>
          <a:prstGeom prst="rect">
            <a:avLst/>
          </a:prstGeom>
          <a:noFill/>
        </p:spPr>
        <p:txBody>
          <a:bodyPr wrap="none" rtlCol="0">
            <a:spAutoFit/>
          </a:bodyPr>
          <a:lstStyle/>
          <a:p>
            <a:r>
              <a:rPr lang="es-ES_tradnl" noProof="0" dirty="0"/>
              <a:t>Herrera et al., 2024 </a:t>
            </a:r>
            <a:r>
              <a:rPr lang="es-ES_tradnl" i="1" noProof="0" dirty="0" err="1"/>
              <a:t>under</a:t>
            </a:r>
            <a:r>
              <a:rPr lang="es-ES_tradnl" i="1" noProof="0" dirty="0"/>
              <a:t> </a:t>
            </a:r>
            <a:r>
              <a:rPr lang="es-ES_tradnl" i="1" noProof="0" dirty="0" err="1"/>
              <a:t>review</a:t>
            </a:r>
            <a:endParaRPr lang="es-ES_tradnl" i="1" noProof="0" dirty="0"/>
          </a:p>
        </p:txBody>
      </p:sp>
      <p:cxnSp>
        <p:nvCxnSpPr>
          <p:cNvPr id="9" name="Straight Arrow Connector 8">
            <a:extLst>
              <a:ext uri="{FF2B5EF4-FFF2-40B4-BE49-F238E27FC236}">
                <a16:creationId xmlns:a16="http://schemas.microsoft.com/office/drawing/2014/main" id="{B4268604-18E0-2482-5E49-BF2DBE043A57}"/>
              </a:ext>
            </a:extLst>
          </p:cNvPr>
          <p:cNvCxnSpPr>
            <a:cxnSpLocks/>
          </p:cNvCxnSpPr>
          <p:nvPr/>
        </p:nvCxnSpPr>
        <p:spPr>
          <a:xfrm flipV="1">
            <a:off x="7625580" y="3882225"/>
            <a:ext cx="408242" cy="457200"/>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139E7E1F-E1B5-72B3-29EC-E13BF95B337F}"/>
              </a:ext>
            </a:extLst>
          </p:cNvPr>
          <p:cNvSpPr txBox="1"/>
          <p:nvPr/>
        </p:nvSpPr>
        <p:spPr>
          <a:xfrm>
            <a:off x="7187564" y="4320817"/>
            <a:ext cx="1022075" cy="923330"/>
          </a:xfrm>
          <a:prstGeom prst="rect">
            <a:avLst/>
          </a:prstGeom>
          <a:noFill/>
        </p:spPr>
        <p:txBody>
          <a:bodyPr wrap="none" rtlCol="0">
            <a:spAutoFit/>
          </a:bodyPr>
          <a:lstStyle/>
          <a:p>
            <a:r>
              <a:rPr lang="es-ES_tradnl" noProof="0" dirty="0"/>
              <a:t>Compost</a:t>
            </a:r>
          </a:p>
          <a:p>
            <a:r>
              <a:rPr lang="es-ES_tradnl" noProof="0" dirty="0"/>
              <a:t>Oveja </a:t>
            </a:r>
          </a:p>
          <a:p>
            <a:r>
              <a:rPr lang="es-ES_tradnl" noProof="0" dirty="0"/>
              <a:t>Semillas </a:t>
            </a:r>
          </a:p>
        </p:txBody>
      </p:sp>
      <p:sp>
        <p:nvSpPr>
          <p:cNvPr id="16" name="TextBox 15">
            <a:extLst>
              <a:ext uri="{FF2B5EF4-FFF2-40B4-BE49-F238E27FC236}">
                <a16:creationId xmlns:a16="http://schemas.microsoft.com/office/drawing/2014/main" id="{2668AEED-A7A3-39CE-D926-F98ECF80FA52}"/>
              </a:ext>
            </a:extLst>
          </p:cNvPr>
          <p:cNvSpPr txBox="1"/>
          <p:nvPr/>
        </p:nvSpPr>
        <p:spPr>
          <a:xfrm>
            <a:off x="6829388" y="918546"/>
            <a:ext cx="962379" cy="923330"/>
          </a:xfrm>
          <a:prstGeom prst="rect">
            <a:avLst/>
          </a:prstGeom>
          <a:noFill/>
        </p:spPr>
        <p:txBody>
          <a:bodyPr wrap="none" rtlCol="0">
            <a:spAutoFit/>
          </a:bodyPr>
          <a:lstStyle/>
          <a:p>
            <a:r>
              <a:rPr lang="es-ES_tradnl" noProof="0" dirty="0" err="1"/>
              <a:t>Mowing</a:t>
            </a:r>
            <a:endParaRPr lang="es-ES_tradnl" noProof="0" dirty="0"/>
          </a:p>
          <a:p>
            <a:r>
              <a:rPr lang="es-ES_tradnl" noProof="0" dirty="0" err="1"/>
              <a:t>Tillage</a:t>
            </a:r>
            <a:endParaRPr lang="es-ES_tradnl" noProof="0" dirty="0"/>
          </a:p>
          <a:p>
            <a:r>
              <a:rPr lang="es-ES_tradnl" noProof="0" dirty="0" err="1"/>
              <a:t>fertilizer</a:t>
            </a:r>
            <a:endParaRPr lang="es-ES_tradnl" noProof="0" dirty="0"/>
          </a:p>
        </p:txBody>
      </p:sp>
      <p:cxnSp>
        <p:nvCxnSpPr>
          <p:cNvPr id="17" name="Straight Arrow Connector 16">
            <a:extLst>
              <a:ext uri="{FF2B5EF4-FFF2-40B4-BE49-F238E27FC236}">
                <a16:creationId xmlns:a16="http://schemas.microsoft.com/office/drawing/2014/main" id="{71A4EF0A-3090-4EC7-6FDF-FA9325EC9E11}"/>
              </a:ext>
            </a:extLst>
          </p:cNvPr>
          <p:cNvCxnSpPr>
            <a:cxnSpLocks/>
          </p:cNvCxnSpPr>
          <p:nvPr/>
        </p:nvCxnSpPr>
        <p:spPr>
          <a:xfrm flipH="1">
            <a:off x="6404911" y="1227562"/>
            <a:ext cx="424477" cy="157458"/>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F6370E01-B225-A209-9C64-8ED837307D20}"/>
              </a:ext>
            </a:extLst>
          </p:cNvPr>
          <p:cNvSpPr txBox="1"/>
          <p:nvPr/>
        </p:nvSpPr>
        <p:spPr>
          <a:xfrm>
            <a:off x="8600890" y="2477575"/>
            <a:ext cx="2482485" cy="1200329"/>
          </a:xfrm>
          <a:prstGeom prst="rect">
            <a:avLst/>
          </a:prstGeom>
          <a:noFill/>
        </p:spPr>
        <p:txBody>
          <a:bodyPr wrap="square">
            <a:spAutoFit/>
          </a:bodyPr>
          <a:lstStyle/>
          <a:p>
            <a:pPr algn="ctr"/>
            <a:r>
              <a:rPr lang="es-ES_tradnl" sz="1800" b="1" noProof="0" dirty="0"/>
              <a:t>Regenerativo</a:t>
            </a:r>
          </a:p>
          <a:p>
            <a:pPr algn="ctr"/>
            <a:r>
              <a:rPr lang="es-ES_tradnl" sz="1800" b="1" noProof="0" dirty="0"/>
              <a:t> </a:t>
            </a:r>
            <a:r>
              <a:rPr lang="es-ES_tradnl" sz="1800" noProof="0" dirty="0"/>
              <a:t>Cultivo cobertura + compost + labranza cero + ovejas</a:t>
            </a:r>
            <a:endParaRPr lang="es-ES_tradnl" noProof="0" dirty="0"/>
          </a:p>
        </p:txBody>
      </p:sp>
      <p:sp>
        <p:nvSpPr>
          <p:cNvPr id="23" name="TextBox 22">
            <a:extLst>
              <a:ext uri="{FF2B5EF4-FFF2-40B4-BE49-F238E27FC236}">
                <a16:creationId xmlns:a16="http://schemas.microsoft.com/office/drawing/2014/main" id="{F1CF1970-0D39-5FCE-6533-DA6D363ED9CF}"/>
              </a:ext>
            </a:extLst>
          </p:cNvPr>
          <p:cNvSpPr txBox="1"/>
          <p:nvPr/>
        </p:nvSpPr>
        <p:spPr>
          <a:xfrm>
            <a:off x="781476" y="980020"/>
            <a:ext cx="2406364" cy="461665"/>
          </a:xfrm>
          <a:prstGeom prst="rect">
            <a:avLst/>
          </a:prstGeom>
          <a:noFill/>
        </p:spPr>
        <p:txBody>
          <a:bodyPr wrap="none" rtlCol="0">
            <a:spAutoFit/>
          </a:bodyPr>
          <a:lstStyle/>
          <a:p>
            <a:r>
              <a:rPr lang="es-ES_tradnl" sz="2400" noProof="0" dirty="0"/>
              <a:t>Costos de manejo</a:t>
            </a:r>
          </a:p>
        </p:txBody>
      </p:sp>
      <p:sp>
        <p:nvSpPr>
          <p:cNvPr id="14" name="TextBox 13">
            <a:extLst>
              <a:ext uri="{FF2B5EF4-FFF2-40B4-BE49-F238E27FC236}">
                <a16:creationId xmlns:a16="http://schemas.microsoft.com/office/drawing/2014/main" id="{4EDD0D4F-6516-0F23-FA3E-6854AD9CF960}"/>
              </a:ext>
            </a:extLst>
          </p:cNvPr>
          <p:cNvSpPr txBox="1"/>
          <p:nvPr/>
        </p:nvSpPr>
        <p:spPr>
          <a:xfrm>
            <a:off x="3201433" y="5270989"/>
            <a:ext cx="8848294" cy="1323439"/>
          </a:xfrm>
          <a:prstGeom prst="rect">
            <a:avLst/>
          </a:prstGeom>
          <a:noFill/>
        </p:spPr>
        <p:txBody>
          <a:bodyPr wrap="square">
            <a:spAutoFit/>
          </a:bodyPr>
          <a:lstStyle/>
          <a:p>
            <a:pPr marL="285750" indent="-285750">
              <a:buFont typeface="Arial" panose="020B0604020202020204" pitchFamily="34" charset="0"/>
              <a:buChar char="•"/>
            </a:pPr>
            <a:r>
              <a:rPr lang="es-ES" sz="2000" dirty="0"/>
              <a:t>Pequeños aumentos en costo de manejo regenerativo ($212 ha</a:t>
            </a:r>
            <a:r>
              <a:rPr lang="es-ES" sz="2000" baseline="30000" dirty="0"/>
              <a:t>-1</a:t>
            </a:r>
            <a:r>
              <a:rPr lang="es-ES" sz="2000" dirty="0"/>
              <a:t> año </a:t>
            </a:r>
            <a:r>
              <a:rPr lang="es-ES" sz="2000" baseline="30000" dirty="0"/>
              <a:t>-1</a:t>
            </a:r>
            <a:r>
              <a:rPr lang="es-ES" sz="2000" dirty="0"/>
              <a:t> ) respecto al manejo convencional</a:t>
            </a:r>
          </a:p>
          <a:p>
            <a:pPr marL="285750" indent="-285750">
              <a:buFont typeface="Arial" panose="020B0604020202020204" pitchFamily="34" charset="0"/>
              <a:buChar char="•"/>
            </a:pPr>
            <a:r>
              <a:rPr lang="es-ES" sz="2000" dirty="0"/>
              <a:t>Un aumento del 20% en los precios de la uva puede compensar el mayor costo, incluso con reducción de rendimiento de hasta 10%</a:t>
            </a:r>
            <a:endParaRPr lang="es-ES_tradnl" sz="2000" dirty="0"/>
          </a:p>
        </p:txBody>
      </p:sp>
    </p:spTree>
    <p:extLst>
      <p:ext uri="{BB962C8B-B14F-4D97-AF65-F5344CB8AC3E}">
        <p14:creationId xmlns:p14="http://schemas.microsoft.com/office/powerpoint/2010/main" val="2677248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21" grpId="0"/>
      <p:bldP spid="1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2A55D0-442B-2A4A-A139-3B27828D02AB}"/>
              </a:ext>
            </a:extLst>
          </p:cNvPr>
          <p:cNvSpPr>
            <a:spLocks noGrp="1"/>
          </p:cNvSpPr>
          <p:nvPr>
            <p:ph type="title"/>
          </p:nvPr>
        </p:nvSpPr>
        <p:spPr>
          <a:xfrm>
            <a:off x="563670" y="856552"/>
            <a:ext cx="11448789" cy="1325563"/>
          </a:xfrm>
        </p:spPr>
        <p:txBody>
          <a:bodyPr>
            <a:noAutofit/>
          </a:bodyPr>
          <a:lstStyle/>
          <a:p>
            <a:r>
              <a:rPr lang="es-ES_tradnl" sz="4000" noProof="0" dirty="0">
                <a:latin typeface="Aptos Display" panose="020B0004020202020204" pitchFamily="34" charset="0"/>
              </a:rPr>
              <a:t>¿Cuál es el papel de la viticultura regenerativa en el futuro de la industria del vino? </a:t>
            </a:r>
            <a:br>
              <a:rPr lang="es-ES_tradnl" sz="4000" dirty="0">
                <a:latin typeface="Aptos Display" panose="020B0004020202020204" pitchFamily="34" charset="0"/>
              </a:rPr>
            </a:br>
            <a:endParaRPr lang="es-ES_tradnl" sz="4000" noProof="0" dirty="0"/>
          </a:p>
        </p:txBody>
      </p:sp>
      <p:sp>
        <p:nvSpPr>
          <p:cNvPr id="8" name="TextBox 7">
            <a:extLst>
              <a:ext uri="{FF2B5EF4-FFF2-40B4-BE49-F238E27FC236}">
                <a16:creationId xmlns:a16="http://schemas.microsoft.com/office/drawing/2014/main" id="{F97F747B-6CD3-001B-E283-EE7063CDFAD3}"/>
              </a:ext>
            </a:extLst>
          </p:cNvPr>
          <p:cNvSpPr txBox="1"/>
          <p:nvPr/>
        </p:nvSpPr>
        <p:spPr>
          <a:xfrm>
            <a:off x="909704" y="2182115"/>
            <a:ext cx="7683151" cy="3785652"/>
          </a:xfrm>
          <a:prstGeom prst="rect">
            <a:avLst/>
          </a:prstGeom>
          <a:noFill/>
        </p:spPr>
        <p:txBody>
          <a:bodyPr wrap="square" rtlCol="0">
            <a:spAutoFit/>
          </a:bodyPr>
          <a:lstStyle/>
          <a:p>
            <a:pPr marL="342900" indent="-342900">
              <a:buFont typeface="Wingdings" pitchFamily="2" charset="2"/>
              <a:buChar char="ü"/>
            </a:pPr>
            <a:r>
              <a:rPr lang="es-ES_tradnl" sz="2400" dirty="0"/>
              <a:t>Mejora en las propiedades físicas del suelo, infiltración y retención de agua </a:t>
            </a:r>
          </a:p>
          <a:p>
            <a:pPr marL="800100" lvl="1" indent="-342900">
              <a:buFont typeface="Wingdings" pitchFamily="2" charset="2"/>
              <a:buChar char="ü"/>
            </a:pPr>
            <a:r>
              <a:rPr lang="es-ES_tradnl" sz="2400" dirty="0"/>
              <a:t>¿Mayor resiliencia de las vides frente a sequias y olas de calor?  </a:t>
            </a:r>
          </a:p>
          <a:p>
            <a:pPr marL="342900" indent="-342900">
              <a:buFont typeface="Wingdings" pitchFamily="2" charset="2"/>
              <a:buChar char="ü"/>
            </a:pPr>
            <a:r>
              <a:rPr lang="es-ES_tradnl" sz="2400" dirty="0"/>
              <a:t>Los viñedos tienen de una alta abundancia de microorganismos beneficiosos que podrían ayudar a la vid a captar agua y nutrientes – estas interacciones se pueden fomentar mediante </a:t>
            </a:r>
            <a:r>
              <a:rPr lang="es-ES_tradnl" sz="2400" dirty="0" err="1"/>
              <a:t>bioestimulantes</a:t>
            </a:r>
            <a:r>
              <a:rPr lang="es-ES_tradnl" sz="2400" dirty="0"/>
              <a:t> y mediante manejo regenerativo </a:t>
            </a:r>
          </a:p>
          <a:p>
            <a:pPr marL="342900" indent="-342900">
              <a:buFont typeface="Wingdings" pitchFamily="2" charset="2"/>
              <a:buChar char="ü"/>
            </a:pPr>
            <a:r>
              <a:rPr lang="es-ES_tradnl" sz="2400" dirty="0"/>
              <a:t>El manejo regenerativo puede ser rentable</a:t>
            </a:r>
          </a:p>
        </p:txBody>
      </p:sp>
    </p:spTree>
    <p:extLst>
      <p:ext uri="{BB962C8B-B14F-4D97-AF65-F5344CB8AC3E}">
        <p14:creationId xmlns:p14="http://schemas.microsoft.com/office/powerpoint/2010/main" val="51436156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7413D00-3007-5C49-8BEF-0486980A8543}"/>
              </a:ext>
            </a:extLst>
          </p:cNvPr>
          <p:cNvPicPr>
            <a:picLocks noChangeAspect="1"/>
          </p:cNvPicPr>
          <p:nvPr/>
        </p:nvPicPr>
        <p:blipFill>
          <a:blip r:embed="rId2"/>
          <a:stretch>
            <a:fillRect/>
          </a:stretch>
        </p:blipFill>
        <p:spPr>
          <a:xfrm>
            <a:off x="891250" y="3813566"/>
            <a:ext cx="2289538" cy="2289538"/>
          </a:xfrm>
          <a:prstGeom prst="rect">
            <a:avLst/>
          </a:prstGeom>
        </p:spPr>
      </p:pic>
      <p:sp>
        <p:nvSpPr>
          <p:cNvPr id="3" name="TextBox 2">
            <a:extLst>
              <a:ext uri="{FF2B5EF4-FFF2-40B4-BE49-F238E27FC236}">
                <a16:creationId xmlns:a16="http://schemas.microsoft.com/office/drawing/2014/main" id="{FC2F588E-FA53-0BC7-D052-EF9F1C9925E7}"/>
              </a:ext>
            </a:extLst>
          </p:cNvPr>
          <p:cNvSpPr txBox="1"/>
          <p:nvPr/>
        </p:nvSpPr>
        <p:spPr>
          <a:xfrm>
            <a:off x="1091754" y="3444234"/>
            <a:ext cx="2492990" cy="369332"/>
          </a:xfrm>
          <a:prstGeom prst="rect">
            <a:avLst/>
          </a:prstGeom>
          <a:noFill/>
        </p:spPr>
        <p:txBody>
          <a:bodyPr wrap="none" rtlCol="0">
            <a:spAutoFit/>
          </a:bodyPr>
          <a:lstStyle/>
          <a:p>
            <a:r>
              <a:rPr lang="es-ES_tradnl" noProof="0" dirty="0"/>
              <a:t>Para mas información </a:t>
            </a:r>
          </a:p>
        </p:txBody>
      </p:sp>
      <p:sp>
        <p:nvSpPr>
          <p:cNvPr id="6" name="Title 1">
            <a:extLst>
              <a:ext uri="{FF2B5EF4-FFF2-40B4-BE49-F238E27FC236}">
                <a16:creationId xmlns:a16="http://schemas.microsoft.com/office/drawing/2014/main" id="{F298C1D0-09B6-BE8D-CAD6-2F770CB461D2}"/>
              </a:ext>
            </a:extLst>
          </p:cNvPr>
          <p:cNvSpPr txBox="1">
            <a:spLocks/>
          </p:cNvSpPr>
          <p:nvPr/>
        </p:nvSpPr>
        <p:spPr>
          <a:xfrm>
            <a:off x="677198" y="1132316"/>
            <a:ext cx="2901885"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_tradnl" noProof="0" dirty="0">
                <a:latin typeface="Aptos Display" panose="020B0004020202020204" pitchFamily="34" charset="0"/>
              </a:rPr>
              <a:t>¡Gracias! </a:t>
            </a:r>
          </a:p>
        </p:txBody>
      </p:sp>
      <p:sp>
        <p:nvSpPr>
          <p:cNvPr id="8" name="TextBox 7">
            <a:extLst>
              <a:ext uri="{FF2B5EF4-FFF2-40B4-BE49-F238E27FC236}">
                <a16:creationId xmlns:a16="http://schemas.microsoft.com/office/drawing/2014/main" id="{F84F183E-0751-1FDC-E383-1A26F7F3C1F2}"/>
              </a:ext>
            </a:extLst>
          </p:cNvPr>
          <p:cNvSpPr txBox="1"/>
          <p:nvPr/>
        </p:nvSpPr>
        <p:spPr>
          <a:xfrm>
            <a:off x="891250" y="2797087"/>
            <a:ext cx="2353914" cy="369332"/>
          </a:xfrm>
          <a:prstGeom prst="rect">
            <a:avLst/>
          </a:prstGeom>
          <a:noFill/>
        </p:spPr>
        <p:txBody>
          <a:bodyPr wrap="none" rtlCol="0">
            <a:spAutoFit/>
          </a:bodyPr>
          <a:lstStyle/>
          <a:p>
            <a:r>
              <a:rPr lang="es-ES_tradnl" noProof="0" dirty="0">
                <a:hlinkClick r:id="rId3"/>
              </a:rPr>
              <a:t>clazcano@ucdavis.edu</a:t>
            </a:r>
            <a:r>
              <a:rPr lang="es-ES_tradnl" noProof="0" dirty="0"/>
              <a:t>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6A9CDA-F908-2E5A-AF34-2E98DA7D352F}"/>
              </a:ext>
            </a:extLst>
          </p:cNvPr>
          <p:cNvSpPr>
            <a:spLocks noGrp="1"/>
          </p:cNvSpPr>
          <p:nvPr>
            <p:ph type="title"/>
          </p:nvPr>
        </p:nvSpPr>
        <p:spPr>
          <a:xfrm>
            <a:off x="750518" y="565438"/>
            <a:ext cx="10515600" cy="1325563"/>
          </a:xfrm>
        </p:spPr>
        <p:txBody>
          <a:bodyPr/>
          <a:lstStyle/>
          <a:p>
            <a:r>
              <a:rPr lang="es-ES_tradnl" dirty="0"/>
              <a:t>Mas del 50% de la biodiversidad global reside en el suelo</a:t>
            </a:r>
            <a:endParaRPr lang="es-ES_tradnl" dirty="0">
              <a:latin typeface="Aptos Display" panose="020B0004020202020204" pitchFamily="34" charset="0"/>
            </a:endParaRPr>
          </a:p>
        </p:txBody>
      </p:sp>
      <p:sp>
        <p:nvSpPr>
          <p:cNvPr id="8" name="Rounded Rectangle 7">
            <a:extLst>
              <a:ext uri="{FF2B5EF4-FFF2-40B4-BE49-F238E27FC236}">
                <a16:creationId xmlns:a16="http://schemas.microsoft.com/office/drawing/2014/main" id="{AA3CEFA0-F888-AD9B-41FC-638232B9D029}"/>
              </a:ext>
            </a:extLst>
          </p:cNvPr>
          <p:cNvSpPr/>
          <p:nvPr/>
        </p:nvSpPr>
        <p:spPr>
          <a:xfrm>
            <a:off x="8030220" y="2437878"/>
            <a:ext cx="3787488" cy="748737"/>
          </a:xfrm>
          <a:prstGeom prst="roundRect">
            <a:avLst/>
          </a:prstGeom>
          <a:solidFill>
            <a:schemeClr val="accent6">
              <a:alpha val="75000"/>
            </a:schemeClr>
          </a:solidFill>
          <a:ln w="9525" cap="flat" cmpd="sng" algn="ctr">
            <a:noFill/>
            <a:prstDash val="solid"/>
          </a:ln>
          <a:effectLst/>
        </p:spPr>
        <p:txBody>
          <a:bodyPr rtlCol="0" anchor="ctr"/>
          <a:lstStyle/>
          <a:p>
            <a:pPr marL="0" marR="0" lvl="0" indent="0" algn="ctr" defTabSz="457200" eaLnBrk="1" fontAlgn="auto" latinLnBrk="0" hangingPunct="1">
              <a:lnSpc>
                <a:spcPct val="150000"/>
              </a:lnSpc>
              <a:spcBef>
                <a:spcPts val="0"/>
              </a:spcBef>
              <a:spcAft>
                <a:spcPts val="0"/>
              </a:spcAft>
              <a:buClrTx/>
              <a:buSzTx/>
              <a:buFontTx/>
              <a:buNone/>
              <a:tabLst/>
              <a:defRPr/>
            </a:pPr>
            <a:r>
              <a:rPr kumimoji="0" lang="es-ES_tradnl" sz="2000" u="none" strike="noStrike" kern="0" cap="none" spc="0" normalizeH="0" baseline="0" noProof="0" dirty="0">
                <a:ln>
                  <a:noFill/>
                </a:ln>
                <a:solidFill>
                  <a:schemeClr val="bg1"/>
                </a:solidFill>
                <a:effectLst/>
                <a:uLnTx/>
                <a:uFillTx/>
                <a:latin typeface="Aptos Display" panose="020B0004020202020204" pitchFamily="34" charset="0"/>
              </a:rPr>
              <a:t>Ciclo de nutrientes</a:t>
            </a:r>
            <a:endParaRPr kumimoji="0" lang="es-ES_tradnl" sz="1600" u="none" strike="noStrike" kern="0" cap="none" spc="0" normalizeH="0" baseline="0" noProof="0" dirty="0">
              <a:ln>
                <a:noFill/>
              </a:ln>
              <a:solidFill>
                <a:schemeClr val="bg1"/>
              </a:solidFill>
              <a:effectLst/>
              <a:uLnTx/>
              <a:uFillTx/>
              <a:latin typeface="Aptos Display" panose="020B0004020202020204" pitchFamily="34" charset="0"/>
            </a:endParaRPr>
          </a:p>
        </p:txBody>
      </p:sp>
      <p:sp>
        <p:nvSpPr>
          <p:cNvPr id="9" name="Rounded Rectangle 8">
            <a:extLst>
              <a:ext uri="{FF2B5EF4-FFF2-40B4-BE49-F238E27FC236}">
                <a16:creationId xmlns:a16="http://schemas.microsoft.com/office/drawing/2014/main" id="{4E0761C9-41F7-C8DA-1BA2-A5877393DEC6}"/>
              </a:ext>
            </a:extLst>
          </p:cNvPr>
          <p:cNvSpPr/>
          <p:nvPr/>
        </p:nvSpPr>
        <p:spPr>
          <a:xfrm>
            <a:off x="8030220" y="3337688"/>
            <a:ext cx="3787488" cy="748737"/>
          </a:xfrm>
          <a:prstGeom prst="roundRect">
            <a:avLst/>
          </a:prstGeom>
          <a:solidFill>
            <a:schemeClr val="accent6">
              <a:alpha val="75000"/>
            </a:schemeClr>
          </a:solidFill>
          <a:ln w="9525" cap="flat" cmpd="sng" algn="ctr">
            <a:noFill/>
            <a:prstDash val="solid"/>
          </a:ln>
          <a:effectLst/>
        </p:spPr>
        <p:txBody>
          <a:bodyPr rtlCol="0" anchor="ctr"/>
          <a:lstStyle/>
          <a:p>
            <a:pPr marL="0" marR="0" lvl="0" indent="0" algn="ctr" defTabSz="457200" eaLnBrk="1" fontAlgn="auto" latinLnBrk="0" hangingPunct="1">
              <a:lnSpc>
                <a:spcPct val="150000"/>
              </a:lnSpc>
              <a:spcBef>
                <a:spcPts val="0"/>
              </a:spcBef>
              <a:spcAft>
                <a:spcPts val="0"/>
              </a:spcAft>
              <a:buClrTx/>
              <a:buSzTx/>
              <a:buFontTx/>
              <a:buNone/>
              <a:tabLst/>
              <a:defRPr/>
            </a:pPr>
            <a:r>
              <a:rPr kumimoji="0" lang="es-ES_tradnl" sz="2000" u="none" strike="noStrike" kern="0" cap="none" spc="0" normalizeH="0" baseline="0" noProof="0" dirty="0">
                <a:ln>
                  <a:noFill/>
                </a:ln>
                <a:solidFill>
                  <a:schemeClr val="bg1"/>
                </a:solidFill>
                <a:effectLst/>
                <a:uLnTx/>
                <a:uFillTx/>
                <a:latin typeface="Aptos Display" panose="020B0004020202020204" pitchFamily="34" charset="0"/>
              </a:rPr>
              <a:t>Ciclo de carbono</a:t>
            </a:r>
            <a:endParaRPr kumimoji="0" lang="es-ES_tradnl" sz="1600" u="none" strike="noStrike" kern="0" cap="none" spc="0" normalizeH="0" baseline="0" noProof="0" dirty="0">
              <a:ln>
                <a:noFill/>
              </a:ln>
              <a:solidFill>
                <a:schemeClr val="bg1"/>
              </a:solidFill>
              <a:effectLst/>
              <a:uLnTx/>
              <a:uFillTx/>
              <a:latin typeface="Aptos Display" panose="020B0004020202020204" pitchFamily="34" charset="0"/>
            </a:endParaRPr>
          </a:p>
        </p:txBody>
      </p:sp>
      <p:sp>
        <p:nvSpPr>
          <p:cNvPr id="10" name="Rounded Rectangle 9">
            <a:extLst>
              <a:ext uri="{FF2B5EF4-FFF2-40B4-BE49-F238E27FC236}">
                <a16:creationId xmlns:a16="http://schemas.microsoft.com/office/drawing/2014/main" id="{3D72D10D-0DCF-AB2F-7499-F38798DC44E2}"/>
              </a:ext>
            </a:extLst>
          </p:cNvPr>
          <p:cNvSpPr/>
          <p:nvPr/>
        </p:nvSpPr>
        <p:spPr>
          <a:xfrm>
            <a:off x="8030220" y="4237498"/>
            <a:ext cx="3787488" cy="748737"/>
          </a:xfrm>
          <a:prstGeom prst="roundRect">
            <a:avLst/>
          </a:prstGeom>
          <a:solidFill>
            <a:schemeClr val="accent6">
              <a:alpha val="75000"/>
            </a:schemeClr>
          </a:solidFill>
          <a:ln w="9525" cap="flat" cmpd="sng" algn="ctr">
            <a:noFill/>
            <a:prstDash val="solid"/>
          </a:ln>
          <a:effectLst/>
        </p:spPr>
        <p:txBody>
          <a:bodyPr rtlCol="0" anchor="ctr"/>
          <a:lstStyle/>
          <a:p>
            <a:pPr marL="0" marR="0" lvl="0" indent="0" algn="ctr" defTabSz="457200" eaLnBrk="1" fontAlgn="auto" latinLnBrk="0" hangingPunct="1">
              <a:lnSpc>
                <a:spcPct val="150000"/>
              </a:lnSpc>
              <a:spcBef>
                <a:spcPts val="0"/>
              </a:spcBef>
              <a:spcAft>
                <a:spcPts val="0"/>
              </a:spcAft>
              <a:buClrTx/>
              <a:buSzTx/>
              <a:buFontTx/>
              <a:buNone/>
              <a:tabLst/>
              <a:defRPr/>
            </a:pPr>
            <a:r>
              <a:rPr kumimoji="0" lang="es-ES_tradnl" sz="2000" u="none" strike="noStrike" kern="0" cap="none" spc="0" normalizeH="0" baseline="0" noProof="0" dirty="0">
                <a:ln>
                  <a:noFill/>
                </a:ln>
                <a:solidFill>
                  <a:schemeClr val="bg1"/>
                </a:solidFill>
                <a:effectLst/>
                <a:uLnTx/>
                <a:uFillTx/>
                <a:latin typeface="Aptos Display" panose="020B0004020202020204" pitchFamily="34" charset="0"/>
              </a:rPr>
              <a:t>Regulación de enfermedades</a:t>
            </a:r>
            <a:endParaRPr kumimoji="0" lang="es-ES_tradnl" sz="1600" u="none" strike="noStrike" kern="0" cap="none" spc="0" normalizeH="0" baseline="0" noProof="0" dirty="0">
              <a:ln>
                <a:noFill/>
              </a:ln>
              <a:solidFill>
                <a:schemeClr val="bg1"/>
              </a:solidFill>
              <a:effectLst/>
              <a:uLnTx/>
              <a:uFillTx/>
              <a:latin typeface="Aptos Display" panose="020B0004020202020204" pitchFamily="34" charset="0"/>
            </a:endParaRPr>
          </a:p>
        </p:txBody>
      </p:sp>
      <p:sp>
        <p:nvSpPr>
          <p:cNvPr id="11" name="Rounded Rectangle 10">
            <a:extLst>
              <a:ext uri="{FF2B5EF4-FFF2-40B4-BE49-F238E27FC236}">
                <a16:creationId xmlns:a16="http://schemas.microsoft.com/office/drawing/2014/main" id="{1B3A9965-1750-BC13-3964-C7D8240399F6}"/>
              </a:ext>
            </a:extLst>
          </p:cNvPr>
          <p:cNvSpPr/>
          <p:nvPr/>
        </p:nvSpPr>
        <p:spPr>
          <a:xfrm>
            <a:off x="8030220" y="5137308"/>
            <a:ext cx="3787488" cy="748737"/>
          </a:xfrm>
          <a:prstGeom prst="roundRect">
            <a:avLst/>
          </a:prstGeom>
          <a:solidFill>
            <a:schemeClr val="accent6">
              <a:alpha val="75000"/>
            </a:schemeClr>
          </a:solidFill>
          <a:ln w="9525" cap="flat" cmpd="sng" algn="ctr">
            <a:noFill/>
            <a:prstDash val="solid"/>
          </a:ln>
          <a:effectLst/>
        </p:spPr>
        <p:txBody>
          <a:bodyPr rtlCol="0" anchor="ctr"/>
          <a:lstStyle/>
          <a:p>
            <a:pPr marL="0" marR="0" lvl="0" indent="0" algn="ctr" defTabSz="457200" eaLnBrk="1" fontAlgn="auto" latinLnBrk="0" hangingPunct="1">
              <a:lnSpc>
                <a:spcPct val="150000"/>
              </a:lnSpc>
              <a:spcBef>
                <a:spcPts val="0"/>
              </a:spcBef>
              <a:spcAft>
                <a:spcPts val="0"/>
              </a:spcAft>
              <a:buClrTx/>
              <a:buSzTx/>
              <a:buFontTx/>
              <a:buNone/>
              <a:tabLst/>
              <a:defRPr/>
            </a:pPr>
            <a:r>
              <a:rPr kumimoji="0" lang="es-ES_tradnl" sz="2000" u="none" strike="noStrike" kern="0" cap="none" spc="0" normalizeH="0" baseline="0" noProof="0" dirty="0">
                <a:ln>
                  <a:noFill/>
                </a:ln>
                <a:solidFill>
                  <a:schemeClr val="bg1"/>
                </a:solidFill>
                <a:effectLst/>
                <a:uLnTx/>
                <a:uFillTx/>
                <a:latin typeface="Aptos Display" panose="020B0004020202020204" pitchFamily="34" charset="0"/>
              </a:rPr>
              <a:t>Regulación hídrica </a:t>
            </a:r>
            <a:endParaRPr kumimoji="0" lang="es-ES_tradnl" sz="1600" u="none" strike="noStrike" kern="0" cap="none" spc="0" normalizeH="0" baseline="0" noProof="0" dirty="0">
              <a:ln>
                <a:noFill/>
              </a:ln>
              <a:solidFill>
                <a:schemeClr val="bg1"/>
              </a:solidFill>
              <a:effectLst/>
              <a:uLnTx/>
              <a:uFillTx/>
              <a:latin typeface="Aptos Display" panose="020B0004020202020204" pitchFamily="34" charset="0"/>
            </a:endParaRPr>
          </a:p>
        </p:txBody>
      </p:sp>
      <p:sp>
        <p:nvSpPr>
          <p:cNvPr id="12" name="Right Arrow 11">
            <a:extLst>
              <a:ext uri="{FF2B5EF4-FFF2-40B4-BE49-F238E27FC236}">
                <a16:creationId xmlns:a16="http://schemas.microsoft.com/office/drawing/2014/main" id="{9E700A23-93D5-DF2F-B842-E6F8D4D824D7}"/>
              </a:ext>
            </a:extLst>
          </p:cNvPr>
          <p:cNvSpPr/>
          <p:nvPr/>
        </p:nvSpPr>
        <p:spPr>
          <a:xfrm>
            <a:off x="6916646" y="3732482"/>
            <a:ext cx="978408" cy="707886"/>
          </a:xfrm>
          <a:prstGeom prst="rightArrow">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701355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itle 1">
            <a:extLst>
              <a:ext uri="{FF2B5EF4-FFF2-40B4-BE49-F238E27FC236}">
                <a16:creationId xmlns:a16="http://schemas.microsoft.com/office/drawing/2014/main" id="{88C0F216-05A1-4745-AABF-022663C6DF6A}"/>
              </a:ext>
            </a:extLst>
          </p:cNvPr>
          <p:cNvSpPr>
            <a:spLocks noGrp="1"/>
          </p:cNvSpPr>
          <p:nvPr>
            <p:ph type="title"/>
          </p:nvPr>
        </p:nvSpPr>
        <p:spPr>
          <a:xfrm>
            <a:off x="914400" y="365127"/>
            <a:ext cx="10384971" cy="1325563"/>
          </a:xfrm>
        </p:spPr>
        <p:txBody>
          <a:bodyPr>
            <a:normAutofit/>
          </a:bodyPr>
          <a:lstStyle/>
          <a:p>
            <a:r>
              <a:rPr lang="es-ES_tradnl" noProof="0" dirty="0">
                <a:latin typeface="Aptos Display" panose="020B0004020202020204" pitchFamily="34" charset="0"/>
              </a:rPr>
              <a:t>Prácticas de manejo</a:t>
            </a:r>
          </a:p>
        </p:txBody>
      </p:sp>
      <p:sp>
        <p:nvSpPr>
          <p:cNvPr id="3" name="TextBox 2">
            <a:extLst>
              <a:ext uri="{FF2B5EF4-FFF2-40B4-BE49-F238E27FC236}">
                <a16:creationId xmlns:a16="http://schemas.microsoft.com/office/drawing/2014/main" id="{B58A6719-A57D-EB54-8953-2A546F83F0AE}"/>
              </a:ext>
            </a:extLst>
          </p:cNvPr>
          <p:cNvSpPr txBox="1"/>
          <p:nvPr/>
        </p:nvSpPr>
        <p:spPr>
          <a:xfrm>
            <a:off x="874984" y="1788274"/>
            <a:ext cx="6031697" cy="4524315"/>
          </a:xfrm>
          <a:prstGeom prst="rect">
            <a:avLst/>
          </a:prstGeom>
          <a:noFill/>
        </p:spPr>
        <p:txBody>
          <a:bodyPr wrap="square" rtlCol="0">
            <a:spAutoFit/>
          </a:bodyPr>
          <a:lstStyle/>
          <a:p>
            <a:r>
              <a:rPr lang="es-ES_tradnl" sz="2400" dirty="0">
                <a:latin typeface="Aptos Display" panose="020B0004020202020204" pitchFamily="34" charset="0"/>
                <a:cs typeface="Arial" panose="020B0604020202020204" pitchFamily="34" charset="0"/>
              </a:rPr>
              <a:t>L</a:t>
            </a:r>
            <a:r>
              <a:rPr lang="es-ES_tradnl" sz="2400" noProof="0" dirty="0" err="1">
                <a:latin typeface="Aptos Display" panose="020B0004020202020204" pitchFamily="34" charset="0"/>
                <a:cs typeface="Arial" panose="020B0604020202020204" pitchFamily="34" charset="0"/>
              </a:rPr>
              <a:t>abranza</a:t>
            </a:r>
            <a:r>
              <a:rPr lang="es-ES_tradnl" sz="2400" noProof="0" dirty="0">
                <a:latin typeface="Aptos Display" panose="020B0004020202020204" pitchFamily="34" charset="0"/>
                <a:cs typeface="Arial" panose="020B0604020202020204" pitchFamily="34" charset="0"/>
              </a:rPr>
              <a:t> cero/ labranza reducida</a:t>
            </a:r>
          </a:p>
          <a:p>
            <a:endParaRPr lang="es-ES_tradnl" sz="2400" noProof="0" dirty="0">
              <a:latin typeface="Aptos Display" panose="020B0004020202020204" pitchFamily="34" charset="0"/>
              <a:cs typeface="Arial" panose="020B0604020202020204" pitchFamily="34" charset="0"/>
            </a:endParaRPr>
          </a:p>
          <a:p>
            <a:r>
              <a:rPr lang="es-ES_tradnl" sz="2400" dirty="0">
                <a:latin typeface="Aptos Display" panose="020B0004020202020204" pitchFamily="34" charset="0"/>
                <a:cs typeface="Arial" panose="020B0604020202020204" pitchFamily="34" charset="0"/>
              </a:rPr>
              <a:t>Cubierta vegetal/ cultivo de cobertura</a:t>
            </a:r>
            <a:endParaRPr lang="es-ES_tradnl" sz="2400" noProof="0" dirty="0">
              <a:latin typeface="Aptos Display" panose="020B0004020202020204" pitchFamily="34" charset="0"/>
              <a:cs typeface="Arial" panose="020B0604020202020204" pitchFamily="34" charset="0"/>
            </a:endParaRPr>
          </a:p>
          <a:p>
            <a:endParaRPr lang="es-ES_tradnl" sz="2400" noProof="0" dirty="0">
              <a:latin typeface="Aptos Display" panose="020B0004020202020204" pitchFamily="34" charset="0"/>
              <a:cs typeface="Arial" panose="020B0604020202020204" pitchFamily="34" charset="0"/>
            </a:endParaRPr>
          </a:p>
          <a:p>
            <a:r>
              <a:rPr lang="es-ES_tradnl" sz="2400" dirty="0">
                <a:latin typeface="Aptos Display" panose="020B0004020202020204" pitchFamily="34" charset="0"/>
                <a:cs typeface="Arial" panose="020B0604020202020204" pitchFamily="34" charset="0"/>
              </a:rPr>
              <a:t>Cubierta o acolchado inerte (</a:t>
            </a:r>
            <a:r>
              <a:rPr lang="es-ES_tradnl" sz="2400" dirty="0" err="1">
                <a:latin typeface="Aptos Display" panose="020B0004020202020204" pitchFamily="34" charset="0"/>
                <a:cs typeface="Arial" panose="020B0604020202020204" pitchFamily="34" charset="0"/>
              </a:rPr>
              <a:t>mulching</a:t>
            </a:r>
            <a:r>
              <a:rPr lang="es-ES_tradnl" sz="2400" dirty="0">
                <a:latin typeface="Aptos Display" panose="020B0004020202020204" pitchFamily="34" charset="0"/>
                <a:cs typeface="Arial" panose="020B0604020202020204" pitchFamily="34" charset="0"/>
              </a:rPr>
              <a:t>)</a:t>
            </a:r>
            <a:endParaRPr lang="es-ES_tradnl" sz="2400" noProof="0" dirty="0">
              <a:latin typeface="Aptos Display" panose="020B0004020202020204" pitchFamily="34" charset="0"/>
              <a:cs typeface="Arial" panose="020B0604020202020204" pitchFamily="34" charset="0"/>
            </a:endParaRPr>
          </a:p>
          <a:p>
            <a:endParaRPr lang="es-ES_tradnl" sz="2400" noProof="0" dirty="0">
              <a:latin typeface="Aptos Display" panose="020B0004020202020204" pitchFamily="34" charset="0"/>
              <a:cs typeface="Arial" panose="020B0604020202020204" pitchFamily="34" charset="0"/>
            </a:endParaRPr>
          </a:p>
          <a:p>
            <a:r>
              <a:rPr lang="es-ES_tradnl" sz="2400" noProof="0" dirty="0">
                <a:latin typeface="Aptos Display" panose="020B0004020202020204" pitchFamily="34" charset="0"/>
                <a:cs typeface="Arial" panose="020B0604020202020204" pitchFamily="34" charset="0"/>
              </a:rPr>
              <a:t>Enmienda orgánica (compost, vermicompost)</a:t>
            </a:r>
          </a:p>
          <a:p>
            <a:endParaRPr lang="es-ES_tradnl" sz="2400" noProof="0" dirty="0">
              <a:latin typeface="Aptos Display" panose="020B0004020202020204" pitchFamily="34" charset="0"/>
              <a:cs typeface="Arial" panose="020B0604020202020204" pitchFamily="34" charset="0"/>
            </a:endParaRPr>
          </a:p>
          <a:p>
            <a:r>
              <a:rPr lang="es-ES_tradnl" sz="2400" noProof="0" dirty="0">
                <a:latin typeface="Aptos Display" panose="020B0004020202020204" pitchFamily="34" charset="0"/>
                <a:cs typeface="Arial" panose="020B0604020202020204" pitchFamily="34" charset="0"/>
              </a:rPr>
              <a:t>Integración de animales</a:t>
            </a:r>
          </a:p>
          <a:p>
            <a:endParaRPr lang="es-ES_tradnl" sz="2400" noProof="0" dirty="0">
              <a:latin typeface="Aptos Display" panose="020B0004020202020204" pitchFamily="34" charset="0"/>
              <a:cs typeface="Arial" panose="020B0604020202020204" pitchFamily="34" charset="0"/>
            </a:endParaRPr>
          </a:p>
          <a:p>
            <a:r>
              <a:rPr lang="es-ES_tradnl" sz="2400" noProof="0" dirty="0" err="1">
                <a:latin typeface="Aptos Display" panose="020B0004020202020204" pitchFamily="34" charset="0"/>
                <a:cs typeface="Arial" panose="020B0604020202020204" pitchFamily="34" charset="0"/>
              </a:rPr>
              <a:t>Bioestimulantes</a:t>
            </a:r>
            <a:r>
              <a:rPr lang="es-ES_tradnl" sz="2400" noProof="0" dirty="0">
                <a:latin typeface="Aptos Display" panose="020B0004020202020204" pitchFamily="34" charset="0"/>
                <a:cs typeface="Arial" panose="020B0604020202020204" pitchFamily="34" charset="0"/>
              </a:rPr>
              <a:t> </a:t>
            </a:r>
          </a:p>
          <a:p>
            <a:endParaRPr lang="es-ES_tradnl" sz="2400" noProof="0" dirty="0">
              <a:latin typeface="Aptos Display" panose="020B0004020202020204" pitchFamily="34" charset="0"/>
              <a:cs typeface="Arial" panose="020B0604020202020204" pitchFamily="34" charset="0"/>
            </a:endParaRPr>
          </a:p>
        </p:txBody>
      </p:sp>
      <p:sp>
        <p:nvSpPr>
          <p:cNvPr id="5" name="Rounded Rectangle 4">
            <a:extLst>
              <a:ext uri="{FF2B5EF4-FFF2-40B4-BE49-F238E27FC236}">
                <a16:creationId xmlns:a16="http://schemas.microsoft.com/office/drawing/2014/main" id="{BCE5FB03-A468-4C6B-7652-CF5F8C3D1789}"/>
              </a:ext>
            </a:extLst>
          </p:cNvPr>
          <p:cNvSpPr/>
          <p:nvPr/>
        </p:nvSpPr>
        <p:spPr>
          <a:xfrm>
            <a:off x="605658" y="4572744"/>
            <a:ext cx="10980683" cy="1966093"/>
          </a:xfrm>
          <a:prstGeom prst="roundRect">
            <a:avLst/>
          </a:prstGeom>
          <a:noFill/>
          <a:ln w="57150">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_tradnl"/>
          </a:p>
        </p:txBody>
      </p:sp>
    </p:spTree>
    <p:extLst>
      <p:ext uri="{BB962C8B-B14F-4D97-AF65-F5344CB8AC3E}">
        <p14:creationId xmlns:p14="http://schemas.microsoft.com/office/powerpoint/2010/main" val="1765403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9F3C71-6281-CCE3-2FDC-CBDFA9B79A42}"/>
              </a:ext>
            </a:extLst>
          </p:cNvPr>
          <p:cNvSpPr>
            <a:spLocks noGrp="1"/>
          </p:cNvSpPr>
          <p:nvPr>
            <p:ph type="title"/>
          </p:nvPr>
        </p:nvSpPr>
        <p:spPr>
          <a:xfrm>
            <a:off x="6096000" y="402445"/>
            <a:ext cx="6206789" cy="1325563"/>
          </a:xfrm>
        </p:spPr>
        <p:txBody>
          <a:bodyPr>
            <a:normAutofit/>
          </a:bodyPr>
          <a:lstStyle/>
          <a:p>
            <a:pPr algn="ctr"/>
            <a:r>
              <a:rPr lang="es-ES_tradnl" sz="3200" dirty="0">
                <a:solidFill>
                  <a:schemeClr val="accent6"/>
                </a:solidFill>
                <a:latin typeface="Aptos Display" panose="020B0004020202020204" pitchFamily="34" charset="0"/>
              </a:rPr>
              <a:t> </a:t>
            </a:r>
            <a:r>
              <a:rPr lang="es-ES_tradnl" sz="3200" noProof="0" dirty="0">
                <a:solidFill>
                  <a:schemeClr val="accent6"/>
                </a:solidFill>
                <a:latin typeface="Aptos Display" panose="020B0004020202020204" pitchFamily="34" charset="0"/>
              </a:rPr>
              <a:t>Combinación de las prácticas</a:t>
            </a:r>
          </a:p>
        </p:txBody>
      </p:sp>
      <p:sp>
        <p:nvSpPr>
          <p:cNvPr id="3" name="Title 1">
            <a:extLst>
              <a:ext uri="{FF2B5EF4-FFF2-40B4-BE49-F238E27FC236}">
                <a16:creationId xmlns:a16="http://schemas.microsoft.com/office/drawing/2014/main" id="{9670B66F-C9F1-A5EC-0C31-B2BCC836915C}"/>
              </a:ext>
            </a:extLst>
          </p:cNvPr>
          <p:cNvSpPr txBox="1">
            <a:spLocks/>
          </p:cNvSpPr>
          <p:nvPr/>
        </p:nvSpPr>
        <p:spPr>
          <a:xfrm>
            <a:off x="591692" y="342179"/>
            <a:ext cx="6007565"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S_tradnl" sz="4000" noProof="0" dirty="0">
                <a:latin typeface="Aptos Display" panose="020B0004020202020204" pitchFamily="34" charset="0"/>
              </a:rPr>
              <a:t>¿Cuales son las novedades?</a:t>
            </a:r>
          </a:p>
        </p:txBody>
      </p:sp>
      <p:sp>
        <p:nvSpPr>
          <p:cNvPr id="11" name="TextBox 10">
            <a:extLst>
              <a:ext uri="{FF2B5EF4-FFF2-40B4-BE49-F238E27FC236}">
                <a16:creationId xmlns:a16="http://schemas.microsoft.com/office/drawing/2014/main" id="{7D96518C-570B-36A1-D738-CC1CB0F9154A}"/>
              </a:ext>
            </a:extLst>
          </p:cNvPr>
          <p:cNvSpPr txBox="1"/>
          <p:nvPr/>
        </p:nvSpPr>
        <p:spPr>
          <a:xfrm>
            <a:off x="874984" y="1788274"/>
            <a:ext cx="6031697" cy="4524315"/>
          </a:xfrm>
          <a:prstGeom prst="rect">
            <a:avLst/>
          </a:prstGeom>
          <a:noFill/>
        </p:spPr>
        <p:txBody>
          <a:bodyPr wrap="square" rtlCol="0">
            <a:spAutoFit/>
          </a:bodyPr>
          <a:lstStyle/>
          <a:p>
            <a:r>
              <a:rPr lang="es-ES_tradnl" sz="2400" dirty="0">
                <a:latin typeface="Aptos Display" panose="020B0004020202020204" pitchFamily="34" charset="0"/>
                <a:cs typeface="Arial" panose="020B0604020202020204" pitchFamily="34" charset="0"/>
              </a:rPr>
              <a:t>L</a:t>
            </a:r>
            <a:r>
              <a:rPr lang="es-ES_tradnl" sz="2400" noProof="0" dirty="0" err="1">
                <a:latin typeface="Aptos Display" panose="020B0004020202020204" pitchFamily="34" charset="0"/>
                <a:cs typeface="Arial" panose="020B0604020202020204" pitchFamily="34" charset="0"/>
              </a:rPr>
              <a:t>abranza</a:t>
            </a:r>
            <a:r>
              <a:rPr lang="es-ES_tradnl" sz="2400" noProof="0" dirty="0">
                <a:latin typeface="Aptos Display" panose="020B0004020202020204" pitchFamily="34" charset="0"/>
                <a:cs typeface="Arial" panose="020B0604020202020204" pitchFamily="34" charset="0"/>
              </a:rPr>
              <a:t> cero/ labranza reducida</a:t>
            </a:r>
          </a:p>
          <a:p>
            <a:endParaRPr lang="es-ES_tradnl" sz="2400" noProof="0" dirty="0">
              <a:latin typeface="Aptos Display" panose="020B0004020202020204" pitchFamily="34" charset="0"/>
              <a:cs typeface="Arial" panose="020B0604020202020204" pitchFamily="34" charset="0"/>
            </a:endParaRPr>
          </a:p>
          <a:p>
            <a:r>
              <a:rPr lang="es-ES_tradnl" sz="2400" dirty="0">
                <a:latin typeface="Aptos Display" panose="020B0004020202020204" pitchFamily="34" charset="0"/>
                <a:cs typeface="Arial" panose="020B0604020202020204" pitchFamily="34" charset="0"/>
              </a:rPr>
              <a:t>Cubierta vegetal/ cultivo de cobertura</a:t>
            </a:r>
            <a:endParaRPr lang="es-ES_tradnl" sz="2400" noProof="0" dirty="0">
              <a:latin typeface="Aptos Display" panose="020B0004020202020204" pitchFamily="34" charset="0"/>
              <a:cs typeface="Arial" panose="020B0604020202020204" pitchFamily="34" charset="0"/>
            </a:endParaRPr>
          </a:p>
          <a:p>
            <a:endParaRPr lang="es-ES_tradnl" sz="2400" noProof="0" dirty="0">
              <a:latin typeface="Aptos Display" panose="020B0004020202020204" pitchFamily="34" charset="0"/>
              <a:cs typeface="Arial" panose="020B0604020202020204" pitchFamily="34" charset="0"/>
            </a:endParaRPr>
          </a:p>
          <a:p>
            <a:r>
              <a:rPr lang="es-ES_tradnl" sz="2400" dirty="0">
                <a:latin typeface="Aptos Display" panose="020B0004020202020204" pitchFamily="34" charset="0"/>
                <a:cs typeface="Arial" panose="020B0604020202020204" pitchFamily="34" charset="0"/>
              </a:rPr>
              <a:t>Cubierta o acolchado inerte (</a:t>
            </a:r>
            <a:r>
              <a:rPr lang="es-ES_tradnl" sz="2400" dirty="0" err="1">
                <a:latin typeface="Aptos Display" panose="020B0004020202020204" pitchFamily="34" charset="0"/>
                <a:cs typeface="Arial" panose="020B0604020202020204" pitchFamily="34" charset="0"/>
              </a:rPr>
              <a:t>mulching</a:t>
            </a:r>
            <a:r>
              <a:rPr lang="es-ES_tradnl" sz="2400" dirty="0">
                <a:latin typeface="Aptos Display" panose="020B0004020202020204" pitchFamily="34" charset="0"/>
                <a:cs typeface="Arial" panose="020B0604020202020204" pitchFamily="34" charset="0"/>
              </a:rPr>
              <a:t>)</a:t>
            </a:r>
            <a:endParaRPr lang="es-ES_tradnl" sz="2400" noProof="0" dirty="0">
              <a:latin typeface="Aptos Display" panose="020B0004020202020204" pitchFamily="34" charset="0"/>
              <a:cs typeface="Arial" panose="020B0604020202020204" pitchFamily="34" charset="0"/>
            </a:endParaRPr>
          </a:p>
          <a:p>
            <a:endParaRPr lang="es-ES_tradnl" sz="2400" noProof="0" dirty="0">
              <a:latin typeface="Aptos Display" panose="020B0004020202020204" pitchFamily="34" charset="0"/>
              <a:cs typeface="Arial" panose="020B0604020202020204" pitchFamily="34" charset="0"/>
            </a:endParaRPr>
          </a:p>
          <a:p>
            <a:r>
              <a:rPr lang="es-ES_tradnl" sz="2400" noProof="0" dirty="0">
                <a:latin typeface="Aptos Display" panose="020B0004020202020204" pitchFamily="34" charset="0"/>
                <a:cs typeface="Arial" panose="020B0604020202020204" pitchFamily="34" charset="0"/>
              </a:rPr>
              <a:t>Enmienda orgánica (compost, vermicompost)</a:t>
            </a:r>
          </a:p>
          <a:p>
            <a:endParaRPr lang="es-ES_tradnl" sz="2400" noProof="0" dirty="0">
              <a:latin typeface="Aptos Display" panose="020B0004020202020204" pitchFamily="34" charset="0"/>
              <a:cs typeface="Arial" panose="020B0604020202020204" pitchFamily="34" charset="0"/>
            </a:endParaRPr>
          </a:p>
          <a:p>
            <a:r>
              <a:rPr lang="es-ES_tradnl" sz="2400" noProof="0" dirty="0">
                <a:latin typeface="Aptos Display" panose="020B0004020202020204" pitchFamily="34" charset="0"/>
                <a:cs typeface="Arial" panose="020B0604020202020204" pitchFamily="34" charset="0"/>
              </a:rPr>
              <a:t>Integración de animales</a:t>
            </a:r>
          </a:p>
          <a:p>
            <a:endParaRPr lang="es-ES_tradnl" sz="2400" noProof="0" dirty="0">
              <a:latin typeface="Aptos Display" panose="020B0004020202020204" pitchFamily="34" charset="0"/>
              <a:cs typeface="Arial" panose="020B0604020202020204" pitchFamily="34" charset="0"/>
            </a:endParaRPr>
          </a:p>
          <a:p>
            <a:r>
              <a:rPr lang="es-ES_tradnl" sz="2400" noProof="0" dirty="0" err="1">
                <a:latin typeface="Aptos Display" panose="020B0004020202020204" pitchFamily="34" charset="0"/>
                <a:cs typeface="Arial" panose="020B0604020202020204" pitchFamily="34" charset="0"/>
              </a:rPr>
              <a:t>Bioestimulantes</a:t>
            </a:r>
            <a:r>
              <a:rPr lang="es-ES_tradnl" sz="2400" noProof="0" dirty="0">
                <a:latin typeface="Aptos Display" panose="020B0004020202020204" pitchFamily="34" charset="0"/>
                <a:cs typeface="Arial" panose="020B0604020202020204" pitchFamily="34" charset="0"/>
              </a:rPr>
              <a:t> </a:t>
            </a:r>
          </a:p>
          <a:p>
            <a:endParaRPr lang="es-ES_tradnl" sz="2400" noProof="0" dirty="0">
              <a:latin typeface="Aptos Display" panose="020B0004020202020204" pitchFamily="34" charset="0"/>
              <a:cs typeface="Arial" panose="020B0604020202020204" pitchFamily="34" charset="0"/>
            </a:endParaRPr>
          </a:p>
        </p:txBody>
      </p:sp>
    </p:spTree>
    <p:extLst>
      <p:ext uri="{BB962C8B-B14F-4D97-AF65-F5344CB8AC3E}">
        <p14:creationId xmlns:p14="http://schemas.microsoft.com/office/powerpoint/2010/main" val="25791753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7E84B7-97CC-7909-9537-11A00793C0A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812E073-9EEC-1050-DD95-E10F190A15D5}"/>
              </a:ext>
            </a:extLst>
          </p:cNvPr>
          <p:cNvSpPr>
            <a:spLocks noGrp="1"/>
          </p:cNvSpPr>
          <p:nvPr>
            <p:ph type="title"/>
          </p:nvPr>
        </p:nvSpPr>
        <p:spPr>
          <a:xfrm>
            <a:off x="6250651" y="402445"/>
            <a:ext cx="6206789" cy="1325563"/>
          </a:xfrm>
        </p:spPr>
        <p:txBody>
          <a:bodyPr>
            <a:normAutofit/>
          </a:bodyPr>
          <a:lstStyle/>
          <a:p>
            <a:r>
              <a:rPr lang="es-ES_tradnl" sz="3200" noProof="0" dirty="0">
                <a:solidFill>
                  <a:schemeClr val="accent6"/>
                </a:solidFill>
                <a:latin typeface="Aptos Display" panose="020B0004020202020204" pitchFamily="34" charset="0"/>
              </a:rPr>
              <a:t>Implementación a gran escala</a:t>
            </a:r>
          </a:p>
        </p:txBody>
      </p:sp>
      <p:sp>
        <p:nvSpPr>
          <p:cNvPr id="16" name="Title 1">
            <a:extLst>
              <a:ext uri="{FF2B5EF4-FFF2-40B4-BE49-F238E27FC236}">
                <a16:creationId xmlns:a16="http://schemas.microsoft.com/office/drawing/2014/main" id="{495D3D8C-D86B-E07F-6BB8-0A8B68A92C43}"/>
              </a:ext>
            </a:extLst>
          </p:cNvPr>
          <p:cNvSpPr txBox="1">
            <a:spLocks/>
          </p:cNvSpPr>
          <p:nvPr/>
        </p:nvSpPr>
        <p:spPr>
          <a:xfrm>
            <a:off x="243086" y="427958"/>
            <a:ext cx="6007565"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S_tradnl" sz="4000" noProof="0" dirty="0">
                <a:latin typeface="Aptos Display" panose="020B0004020202020204" pitchFamily="34" charset="0"/>
              </a:rPr>
              <a:t>¿Cuales son las novedades?</a:t>
            </a:r>
          </a:p>
        </p:txBody>
      </p:sp>
    </p:spTree>
    <p:extLst>
      <p:ext uri="{BB962C8B-B14F-4D97-AF65-F5344CB8AC3E}">
        <p14:creationId xmlns:p14="http://schemas.microsoft.com/office/powerpoint/2010/main" val="8557964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FE8E5E2-28E3-58A5-0DF6-0C6EA97C73D7}"/>
              </a:ext>
            </a:extLst>
          </p:cNvPr>
          <p:cNvSpPr>
            <a:spLocks noGrp="1"/>
          </p:cNvSpPr>
          <p:nvPr>
            <p:ph type="ctrTitle"/>
          </p:nvPr>
        </p:nvSpPr>
        <p:spPr>
          <a:xfrm>
            <a:off x="1524000" y="2235200"/>
            <a:ext cx="9144000" cy="2387600"/>
          </a:xfrm>
        </p:spPr>
        <p:txBody>
          <a:bodyPr>
            <a:normAutofit fontScale="90000"/>
          </a:bodyPr>
          <a:lstStyle/>
          <a:p>
            <a:r>
              <a:rPr lang="es-ES_tradnl" sz="6000" noProof="0" dirty="0">
                <a:solidFill>
                  <a:schemeClr val="bg1"/>
                </a:solidFill>
                <a:latin typeface="Aptos Display" panose="020B0004020202020204" pitchFamily="34" charset="0"/>
              </a:rPr>
              <a:t>¿Puede la agricultura regenerativa incrementar la resiliencia de la industria a los cambios ambientales? </a:t>
            </a:r>
            <a:endParaRPr lang="en-US" dirty="0"/>
          </a:p>
        </p:txBody>
      </p:sp>
    </p:spTree>
    <p:extLst>
      <p:ext uri="{BB962C8B-B14F-4D97-AF65-F5344CB8AC3E}">
        <p14:creationId xmlns:p14="http://schemas.microsoft.com/office/powerpoint/2010/main" val="17117496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FD3602-D127-A121-1926-B96F8587C75F}"/>
              </a:ext>
            </a:extLst>
          </p:cNvPr>
          <p:cNvSpPr>
            <a:spLocks noGrp="1"/>
          </p:cNvSpPr>
          <p:nvPr>
            <p:ph type="title"/>
          </p:nvPr>
        </p:nvSpPr>
        <p:spPr>
          <a:xfrm>
            <a:off x="838200" y="365125"/>
            <a:ext cx="10809514" cy="1325563"/>
          </a:xfrm>
        </p:spPr>
        <p:txBody>
          <a:bodyPr>
            <a:normAutofit fontScale="90000"/>
          </a:bodyPr>
          <a:lstStyle/>
          <a:p>
            <a:r>
              <a:rPr lang="es-ES_tradnl" noProof="0" dirty="0"/>
              <a:t>Latigazo climático: sequía mas intensa en los años secos e inundaciones durante los años húmedos</a:t>
            </a:r>
          </a:p>
        </p:txBody>
      </p:sp>
      <p:graphicFrame>
        <p:nvGraphicFramePr>
          <p:cNvPr id="6" name="Diagram 5">
            <a:extLst>
              <a:ext uri="{FF2B5EF4-FFF2-40B4-BE49-F238E27FC236}">
                <a16:creationId xmlns:a16="http://schemas.microsoft.com/office/drawing/2014/main" id="{B7F8F51F-B6EE-4644-DF9F-53E403D1EEB5}"/>
              </a:ext>
            </a:extLst>
          </p:cNvPr>
          <p:cNvGraphicFramePr/>
          <p:nvPr/>
        </p:nvGraphicFramePr>
        <p:xfrm>
          <a:off x="4180902" y="5104995"/>
          <a:ext cx="3741272" cy="194310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extBox 6">
            <a:extLst>
              <a:ext uri="{FF2B5EF4-FFF2-40B4-BE49-F238E27FC236}">
                <a16:creationId xmlns:a16="http://schemas.microsoft.com/office/drawing/2014/main" id="{6708641E-6159-5AB6-CE90-BFAB7BD28FF4}"/>
              </a:ext>
            </a:extLst>
          </p:cNvPr>
          <p:cNvSpPr txBox="1"/>
          <p:nvPr/>
        </p:nvSpPr>
        <p:spPr>
          <a:xfrm>
            <a:off x="952299" y="5886896"/>
            <a:ext cx="3078866" cy="276999"/>
          </a:xfrm>
          <a:prstGeom prst="rect">
            <a:avLst/>
          </a:prstGeom>
          <a:noFill/>
        </p:spPr>
        <p:txBody>
          <a:bodyPr wrap="square" rtlCol="0">
            <a:spAutoFit/>
          </a:bodyPr>
          <a:lstStyle/>
          <a:p>
            <a:r>
              <a:rPr lang="es-ES_tradnl" sz="1200" noProof="0" dirty="0" err="1">
                <a:latin typeface="Arial" panose="020B0604020202020204" pitchFamily="34" charset="0"/>
                <a:cs typeface="Arial" panose="020B0604020202020204" pitchFamily="34" charset="0"/>
              </a:rPr>
              <a:t>Photo</a:t>
            </a:r>
            <a:r>
              <a:rPr lang="es-ES_tradnl" sz="1200" noProof="0" dirty="0">
                <a:latin typeface="Arial" panose="020B0604020202020204" pitchFamily="34" charset="0"/>
                <a:cs typeface="Arial" panose="020B0604020202020204" pitchFamily="34" charset="0"/>
              </a:rPr>
              <a:t> </a:t>
            </a:r>
            <a:r>
              <a:rPr lang="es-ES_tradnl" sz="1200" noProof="0" dirty="0" err="1">
                <a:latin typeface="Arial" panose="020B0604020202020204" pitchFamily="34" charset="0"/>
                <a:cs typeface="Arial" panose="020B0604020202020204" pitchFamily="34" charset="0"/>
              </a:rPr>
              <a:t>credit</a:t>
            </a:r>
            <a:r>
              <a:rPr lang="es-ES_tradnl" sz="1200" noProof="0" dirty="0">
                <a:latin typeface="Arial" panose="020B0604020202020204" pitchFamily="34" charset="0"/>
                <a:cs typeface="Arial" panose="020B0604020202020204" pitchFamily="34" charset="0"/>
              </a:rPr>
              <a:t>: Ceres </a:t>
            </a:r>
            <a:r>
              <a:rPr lang="es-ES_tradnl" sz="1200" noProof="0" dirty="0" err="1">
                <a:latin typeface="Arial" panose="020B0604020202020204" pitchFamily="34" charset="0"/>
                <a:cs typeface="Arial" panose="020B0604020202020204" pitchFamily="34" charset="0"/>
              </a:rPr>
              <a:t>Imaging</a:t>
            </a:r>
            <a:endParaRPr lang="es-ES_tradnl" sz="1200" noProof="0" dirty="0">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17D54C37-962A-F7FE-0A78-55D8E07576D9}"/>
              </a:ext>
            </a:extLst>
          </p:cNvPr>
          <p:cNvSpPr txBox="1"/>
          <p:nvPr/>
        </p:nvSpPr>
        <p:spPr>
          <a:xfrm>
            <a:off x="8105619" y="5886897"/>
            <a:ext cx="3078847" cy="276999"/>
          </a:xfrm>
          <a:prstGeom prst="rect">
            <a:avLst/>
          </a:prstGeom>
          <a:noFill/>
        </p:spPr>
        <p:txBody>
          <a:bodyPr wrap="square" rtlCol="0">
            <a:spAutoFit/>
          </a:bodyPr>
          <a:lstStyle/>
          <a:p>
            <a:pPr algn="r"/>
            <a:r>
              <a:rPr lang="es-ES_tradnl" sz="1200" noProof="0" dirty="0" err="1">
                <a:latin typeface="Arial" panose="020B0604020202020204" pitchFamily="34" charset="0"/>
                <a:cs typeface="Arial" panose="020B0604020202020204" pitchFamily="34" charset="0"/>
              </a:rPr>
              <a:t>Photo</a:t>
            </a:r>
            <a:r>
              <a:rPr lang="es-ES_tradnl" sz="1200" noProof="0" dirty="0">
                <a:latin typeface="Arial" panose="020B0604020202020204" pitchFamily="34" charset="0"/>
                <a:cs typeface="Arial" panose="020B0604020202020204" pitchFamily="34" charset="0"/>
              </a:rPr>
              <a:t> </a:t>
            </a:r>
            <a:r>
              <a:rPr lang="es-ES_tradnl" sz="1200" noProof="0" dirty="0" err="1">
                <a:latin typeface="Arial" panose="020B0604020202020204" pitchFamily="34" charset="0"/>
                <a:cs typeface="Arial" panose="020B0604020202020204" pitchFamily="34" charset="0"/>
              </a:rPr>
              <a:t>credit</a:t>
            </a:r>
            <a:r>
              <a:rPr lang="es-ES_tradnl" sz="1200" noProof="0" dirty="0">
                <a:latin typeface="Arial" panose="020B0604020202020204" pitchFamily="34" charset="0"/>
                <a:cs typeface="Arial" panose="020B0604020202020204" pitchFamily="34" charset="0"/>
              </a:rPr>
              <a:t>: Justin Sullivan, Getty </a:t>
            </a:r>
            <a:r>
              <a:rPr lang="es-ES_tradnl" sz="1200" noProof="0" dirty="0" err="1">
                <a:latin typeface="Arial" panose="020B0604020202020204" pitchFamily="34" charset="0"/>
                <a:cs typeface="Arial" panose="020B0604020202020204" pitchFamily="34" charset="0"/>
              </a:rPr>
              <a:t>Images</a:t>
            </a:r>
            <a:endParaRPr lang="es-ES_tradnl" sz="1200" noProof="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652997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FF48F7-91AB-247F-CF2F-1A9582211FDA}"/>
              </a:ext>
            </a:extLst>
          </p:cNvPr>
          <p:cNvSpPr>
            <a:spLocks noGrp="1"/>
          </p:cNvSpPr>
          <p:nvPr>
            <p:ph type="title"/>
          </p:nvPr>
        </p:nvSpPr>
        <p:spPr>
          <a:xfrm>
            <a:off x="306560" y="1620038"/>
            <a:ext cx="2496825" cy="1325563"/>
          </a:xfrm>
        </p:spPr>
        <p:txBody>
          <a:bodyPr>
            <a:normAutofit fontScale="90000"/>
          </a:bodyPr>
          <a:lstStyle/>
          <a:p>
            <a:r>
              <a:rPr lang="es-ES_tradnl" noProof="0" dirty="0"/>
              <a:t>El papel del suelo en la adaptación al cambio climático </a:t>
            </a:r>
          </a:p>
        </p:txBody>
      </p:sp>
      <p:sp>
        <p:nvSpPr>
          <p:cNvPr id="4" name="AutoShape 4">
            <a:extLst>
              <a:ext uri="{FF2B5EF4-FFF2-40B4-BE49-F238E27FC236}">
                <a16:creationId xmlns:a16="http://schemas.microsoft.com/office/drawing/2014/main" id="{A41D02F9-D778-1CD2-D66D-BB44815E32DD}"/>
              </a:ext>
            </a:extLst>
          </p:cNvPr>
          <p:cNvSpPr>
            <a:spLocks noChangeAspect="1" noChangeArrowheads="1"/>
          </p:cNvSpPr>
          <p:nvPr/>
        </p:nvSpPr>
        <p:spPr bwMode="auto">
          <a:xfrm>
            <a:off x="6350" y="0"/>
            <a:ext cx="12180888" cy="68580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6" name="TextBox 5">
            <a:extLst>
              <a:ext uri="{FF2B5EF4-FFF2-40B4-BE49-F238E27FC236}">
                <a16:creationId xmlns:a16="http://schemas.microsoft.com/office/drawing/2014/main" id="{9A857076-66F2-91A0-7F8D-57366E72B733}"/>
              </a:ext>
            </a:extLst>
          </p:cNvPr>
          <p:cNvSpPr txBox="1"/>
          <p:nvPr/>
        </p:nvSpPr>
        <p:spPr>
          <a:xfrm>
            <a:off x="147145" y="6421821"/>
            <a:ext cx="197220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1800" b="0" i="0" u="none" strike="noStrike" kern="1200" cap="none" spc="0" normalizeH="0" baseline="0" noProof="0" dirty="0">
                <a:ln>
                  <a:noFill/>
                </a:ln>
                <a:solidFill>
                  <a:prstClr val="black"/>
                </a:solidFill>
                <a:effectLst/>
                <a:uLnTx/>
                <a:uFillTx/>
                <a:latin typeface="Aptos" panose="02110004020202020204"/>
                <a:ea typeface="+mn-ea"/>
                <a:cs typeface="+mn-cs"/>
              </a:rPr>
              <a:t>Acevedo et al 2022</a:t>
            </a:r>
          </a:p>
        </p:txBody>
      </p:sp>
    </p:spTree>
    <p:extLst>
      <p:ext uri="{BB962C8B-B14F-4D97-AF65-F5344CB8AC3E}">
        <p14:creationId xmlns:p14="http://schemas.microsoft.com/office/powerpoint/2010/main" val="366882055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61529E37F0B6844BE581A8E5E57E09C" ma:contentTypeVersion="20" ma:contentTypeDescription="Create a new document." ma:contentTypeScope="" ma:versionID="472858a46d88d41e5919507e9c1aa717">
  <xsd:schema xmlns:xsd="http://www.w3.org/2001/XMLSchema" xmlns:xs="http://www.w3.org/2001/XMLSchema" xmlns:p="http://schemas.microsoft.com/office/2006/metadata/properties" xmlns:ns1="http://schemas.microsoft.com/sharepoint/v3" xmlns:ns2="986d2df0-7854-4426-a8f5-9e3d3380399b" xmlns:ns3="e9e5e87a-4acd-4530-9121-52987b7c744c" targetNamespace="http://schemas.microsoft.com/office/2006/metadata/properties" ma:root="true" ma:fieldsID="f8a68145c81c1c5d7822200a077d4922" ns1:_="" ns2:_="" ns3:_="">
    <xsd:import namespace="http://schemas.microsoft.com/sharepoint/v3"/>
    <xsd:import namespace="986d2df0-7854-4426-a8f5-9e3d3380399b"/>
    <xsd:import namespace="e9e5e87a-4acd-4530-9121-52987b7c744c"/>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AutoKeyPoints" minOccurs="0"/>
                <xsd:element ref="ns2:MediaServiceKeyPoints" minOccurs="0"/>
                <xsd:element ref="ns2:MediaServiceLocation" minOccurs="0"/>
                <xsd:element ref="ns2:MediaLengthInSeconds" minOccurs="0"/>
                <xsd:element ref="ns1:_ip_UnifiedCompliancePolicyProperties" minOccurs="0"/>
                <xsd:element ref="ns1:_ip_UnifiedCompliancePolicyUIAction" minOccurs="0"/>
                <xsd:element ref="ns2:lcf76f155ced4ddcb4097134ff3c332f" minOccurs="0"/>
                <xsd:element ref="ns3:TaxCatchAll" minOccurs="0"/>
                <xsd:element ref="ns3:SharedWithUsers" minOccurs="0"/>
                <xsd:element ref="ns3:SharedWithDetails"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9" nillable="true" ma:displayName="Unified Compliance Policy Properties" ma:hidden="true" ma:internalName="_ip_UnifiedCompliancePolicyProperties">
      <xsd:simpleType>
        <xsd:restriction base="dms:Note"/>
      </xsd:simpleType>
    </xsd:element>
    <xsd:element name="_ip_UnifiedCompliancePolicyUIAction" ma:index="20"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86d2df0-7854-4426-a8f5-9e3d3380399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MediaLengthInSeconds" ma:index="18"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9fb13520-43c6-47af-a59c-5077eb3837f6" ma:termSetId="09814cd3-568e-fe90-9814-8d621ff8fb84" ma:anchorId="fba54fb3-c3e1-fe81-a776-ca4b69148c4d" ma:open="true" ma:isKeyword="false">
      <xsd:complexType>
        <xsd:sequence>
          <xsd:element ref="pc:Terms" minOccurs="0" maxOccurs="1"/>
        </xsd:sequence>
      </xsd:complexType>
    </xsd:element>
    <xsd:element name="MediaServiceSearchProperties" ma:index="26" nillable="true" ma:displayName="MediaServiceSearchProperties" ma:hidden="true" ma:internalName="MediaServiceSearchProperties" ma:readOnly="true">
      <xsd:simpleType>
        <xsd:restriction base="dms:Note"/>
      </xsd:simpleType>
    </xsd:element>
    <xsd:element name="MediaServiceObjectDetectorVersions" ma:index="27"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9e5e87a-4acd-4530-9121-52987b7c744c"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2da5304f-ceeb-441a-b5ea-386044d0c3f1}" ma:internalName="TaxCatchAll" ma:showField="CatchAllData" ma:web="e9e5e87a-4acd-4530-9121-52987b7c744c">
      <xsd:complexType>
        <xsd:complexContent>
          <xsd:extension base="dms:MultiChoiceLookup">
            <xsd:sequence>
              <xsd:element name="Value" type="dms:Lookup" maxOccurs="unbounded" minOccurs="0" nillable="true"/>
            </xsd:sequence>
          </xsd:extension>
        </xsd:complexContent>
      </xsd:complexType>
    </xsd:element>
    <xsd:element name="SharedWithUsers" ma:index="2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TaxCatchAll xmlns="e9e5e87a-4acd-4530-9121-52987b7c744c" xsi:nil="true"/>
    <lcf76f155ced4ddcb4097134ff3c332f xmlns="986d2df0-7854-4426-a8f5-9e3d3380399b">
      <Terms xmlns="http://schemas.microsoft.com/office/infopath/2007/PartnerControls"/>
    </lcf76f155ced4ddcb4097134ff3c332f>
    <_ip_UnifiedCompliancePolicyProperties xmlns="http://schemas.microsoft.com/sharepoint/v3"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19A67AB-4E59-44BF-8316-B3835858CD6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986d2df0-7854-4426-a8f5-9e3d3380399b"/>
    <ds:schemaRef ds:uri="e9e5e87a-4acd-4530-9121-52987b7c744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223CBFA2-5BDF-4BC0-A44E-8C0ED8EA6E1C}">
  <ds:schemaRefs>
    <ds:schemaRef ds:uri="http://schemas.microsoft.com/office/2006/metadata/properties"/>
    <ds:schemaRef ds:uri="http://schemas.microsoft.com/office/infopath/2007/PartnerControls"/>
    <ds:schemaRef ds:uri="http://schemas.microsoft.com/sharepoint/v3"/>
    <ds:schemaRef ds:uri="e9e5e87a-4acd-4530-9121-52987b7c744c"/>
    <ds:schemaRef ds:uri="986d2df0-7854-4426-a8f5-9e3d3380399b"/>
  </ds:schemaRefs>
</ds:datastoreItem>
</file>

<file path=customXml/itemProps3.xml><?xml version="1.0" encoding="utf-8"?>
<ds:datastoreItem xmlns:ds="http://schemas.openxmlformats.org/officeDocument/2006/customXml" ds:itemID="{32AAD9F2-D441-4C3C-B862-51D4246A710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2855</TotalTime>
  <Words>1583</Words>
  <Application>Microsoft Office PowerPoint</Application>
  <PresentationFormat>Widescreen</PresentationFormat>
  <Paragraphs>196</Paragraphs>
  <Slides>25</Slides>
  <Notes>12</Notes>
  <HiddenSlides>0</HiddenSlides>
  <MMClips>0</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25</vt:i4>
      </vt:variant>
    </vt:vector>
  </HeadingPairs>
  <TitlesOfParts>
    <vt:vector size="34" baseType="lpstr">
      <vt:lpstr>Aptos</vt:lpstr>
      <vt:lpstr>Aptos Display</vt:lpstr>
      <vt:lpstr>Arial</vt:lpstr>
      <vt:lpstr>Calibri</vt:lpstr>
      <vt:lpstr>Calibri Light</vt:lpstr>
      <vt:lpstr>Wingdings</vt:lpstr>
      <vt:lpstr>Office Theme</vt:lpstr>
      <vt:lpstr>1_Office Theme</vt:lpstr>
      <vt:lpstr>Default Design</vt:lpstr>
      <vt:lpstr>PowerPoint Presentation</vt:lpstr>
      <vt:lpstr>¿Qué es la agricultura regenerativa? </vt:lpstr>
      <vt:lpstr>Mas del 50% de la biodiversidad global reside en el suelo</vt:lpstr>
      <vt:lpstr>Prácticas de manejo</vt:lpstr>
      <vt:lpstr> Combinación de las prácticas</vt:lpstr>
      <vt:lpstr>Implementación a gran escala</vt:lpstr>
      <vt:lpstr>¿Puede la agricultura regenerativa incrementar la resiliencia de la industria a los cambios ambientales? </vt:lpstr>
      <vt:lpstr>Latigazo climático: sequía mas intensa en los años secos e inundaciones durante los años húmedos</vt:lpstr>
      <vt:lpstr>El papel del suelo en la adaptación al cambio climático </vt:lpstr>
      <vt:lpstr>La estructura del suelo es fundamental para incrementar la infiltración y reducir la escorrentía y la erosión</vt:lpstr>
      <vt:lpstr>¿Puede el manejo regenerativo mejorar la estructura del suelo?</vt:lpstr>
      <vt:lpstr>Los suelos bajo manejo regenerativo son más resistentes a la degradación causada por el agua</vt:lpstr>
      <vt:lpstr>El manejo regenerativo aumenta la proporción de macro agregados del suelo</vt:lpstr>
      <vt:lpstr>¿Puede el manejo regenerativo mejorar la captura e infliltracion de agua? </vt:lpstr>
      <vt:lpstr>PowerPoint Presentation</vt:lpstr>
      <vt:lpstr>PowerPoint Presentation</vt:lpstr>
      <vt:lpstr>¿Cómo se puede apoyar la biodiversidad de suelo en agricultura regenerativa?</vt:lpstr>
      <vt:lpstr>PowerPoint Presentation</vt:lpstr>
      <vt:lpstr>La interacción con micorrizas incrementa la absorción de agua y nutrientes y mejora la estructura del suelo</vt:lpstr>
      <vt:lpstr>Alta abundancia natural de micorrizas en vides de la costa oeste (Oregon y California)</vt:lpstr>
      <vt:lpstr>¿Puede ser rentable la viticultura regenerativa?</vt:lpstr>
      <vt:lpstr>PowerPoint Presentation</vt:lpstr>
      <vt:lpstr>PowerPoint Presentation</vt:lpstr>
      <vt:lpstr>¿Cuál es el papel de la viticultura regenerativa en el futuro de la industria del vino?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Maria Cristina Lazcano Larkin</dc:creator>
  <cp:lastModifiedBy>Jerry Sypkens</cp:lastModifiedBy>
  <cp:revision>17</cp:revision>
  <dcterms:created xsi:type="dcterms:W3CDTF">2025-01-27T19:01:29Z</dcterms:created>
  <dcterms:modified xsi:type="dcterms:W3CDTF">2025-02-06T21:36:48Z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0x010100C61529E37F0B6844BE581A8E5E57E09C</vt:lpwstr>
  </property>
  <property fmtid="{D5CDD505-2E9C-101B-9397-08002B2CF9AE}" pid="3" name="MediaServiceImageTags">
    <vt:lpwstr/>
  </property>
</Properties>
</file>