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90" r:id="rId12"/>
    <p:sldId id="291" r:id="rId13"/>
    <p:sldId id="279" r:id="rId14"/>
    <p:sldId id="318" r:id="rId15"/>
    <p:sldId id="262" r:id="rId16"/>
    <p:sldId id="263" r:id="rId17"/>
    <p:sldId id="264" r:id="rId18"/>
    <p:sldId id="281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3" r:id="rId27"/>
    <p:sldId id="275" r:id="rId28"/>
    <p:sldId id="276" r:id="rId29"/>
    <p:sldId id="277" r:id="rId30"/>
    <p:sldId id="278" r:id="rId31"/>
    <p:sldId id="282" r:id="rId32"/>
    <p:sldId id="283" r:id="rId33"/>
    <p:sldId id="284" r:id="rId34"/>
    <p:sldId id="285" r:id="rId35"/>
    <p:sldId id="286" r:id="rId36"/>
    <p:sldId id="307" r:id="rId37"/>
    <p:sldId id="287" r:id="rId38"/>
    <p:sldId id="28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9" r:id="rId52"/>
    <p:sldId id="308" r:id="rId53"/>
    <p:sldId id="309" r:id="rId54"/>
    <p:sldId id="310" r:id="rId55"/>
    <p:sldId id="311" r:id="rId56"/>
    <p:sldId id="2338" r:id="rId57"/>
    <p:sldId id="312" r:id="rId58"/>
    <p:sldId id="313" r:id="rId59"/>
    <p:sldId id="2334" r:id="rId60"/>
    <p:sldId id="2335" r:id="rId61"/>
    <p:sldId id="2333" r:id="rId62"/>
    <p:sldId id="274" r:id="rId63"/>
    <p:sldId id="2337" r:id="rId64"/>
    <p:sldId id="314" r:id="rId65"/>
    <p:sldId id="2336" r:id="rId66"/>
    <p:sldId id="315" r:id="rId6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DB685-A4C2-49B0-9A5C-3E59F91345AF}" v="12" dt="2025-02-12T23:23:1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4830" autoAdjust="0"/>
  </p:normalViewPr>
  <p:slideViewPr>
    <p:cSldViewPr>
      <p:cViewPr varScale="1">
        <p:scale>
          <a:sx n="121" d="100"/>
          <a:sy n="121" d="100"/>
        </p:scale>
        <p:origin x="210" y="120"/>
      </p:cViewPr>
      <p:guideLst>
        <p:guide orient="horz" pos="9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ypkens" userId="50b5d4a2-da21-4ddc-9fa6-3b69f0ed7855" providerId="ADAL" clId="{835DB685-A4C2-49B0-9A5C-3E59F91345AF}"/>
    <pc:docChg chg="undo custSel modSld">
      <pc:chgData name="Jerry Sypkens" userId="50b5d4a2-da21-4ddc-9fa6-3b69f0ed7855" providerId="ADAL" clId="{835DB685-A4C2-49B0-9A5C-3E59F91345AF}" dt="2025-02-12T23:23:14.131" v="84" actId="478"/>
      <pc:docMkLst>
        <pc:docMk/>
      </pc:docMkLst>
      <pc:sldChg chg="delSp mod">
        <pc:chgData name="Jerry Sypkens" userId="50b5d4a2-da21-4ddc-9fa6-3b69f0ed7855" providerId="ADAL" clId="{835DB685-A4C2-49B0-9A5C-3E59F91345AF}" dt="2025-02-11T23:39:31.447" v="0" actId="478"/>
        <pc:sldMkLst>
          <pc:docMk/>
          <pc:sldMk cId="0" sldId="256"/>
        </pc:sldMkLst>
        <pc:picChg chg="del">
          <ac:chgData name="Jerry Sypkens" userId="50b5d4a2-da21-4ddc-9fa6-3b69f0ed7855" providerId="ADAL" clId="{835DB685-A4C2-49B0-9A5C-3E59F91345AF}" dt="2025-02-11T23:39:31.447" v="0" actId="478"/>
          <ac:picMkLst>
            <pc:docMk/>
            <pc:sldMk cId="0" sldId="256"/>
            <ac:picMk id="2" creationId="{92147782-822F-42BA-D087-6E222CB79B5C}"/>
          </ac:picMkLst>
        </pc:picChg>
      </pc:sldChg>
      <pc:sldChg chg="delSp">
        <pc:chgData name="Jerry Sypkens" userId="50b5d4a2-da21-4ddc-9fa6-3b69f0ed7855" providerId="ADAL" clId="{835DB685-A4C2-49B0-9A5C-3E59F91345AF}" dt="2025-02-11T23:42:05.008" v="1" actId="478"/>
        <pc:sldMkLst>
          <pc:docMk/>
          <pc:sldMk cId="0" sldId="257"/>
        </pc:sldMkLst>
        <pc:picChg chg="del">
          <ac:chgData name="Jerry Sypkens" userId="50b5d4a2-da21-4ddc-9fa6-3b69f0ed7855" providerId="ADAL" clId="{835DB685-A4C2-49B0-9A5C-3E59F91345AF}" dt="2025-02-11T23:42:05.008" v="1" actId="478"/>
          <ac:picMkLst>
            <pc:docMk/>
            <pc:sldMk cId="0" sldId="257"/>
            <ac:picMk id="2" creationId="{AF67F7BE-1DDF-C801-B6C0-DCB564214437}"/>
          </ac:picMkLst>
        </pc:picChg>
      </pc:sldChg>
      <pc:sldChg chg="delSp">
        <pc:chgData name="Jerry Sypkens" userId="50b5d4a2-da21-4ddc-9fa6-3b69f0ed7855" providerId="ADAL" clId="{835DB685-A4C2-49B0-9A5C-3E59F91345AF}" dt="2025-02-11T23:42:09.835" v="2" actId="478"/>
        <pc:sldMkLst>
          <pc:docMk/>
          <pc:sldMk cId="0" sldId="258"/>
        </pc:sldMkLst>
        <pc:picChg chg="del">
          <ac:chgData name="Jerry Sypkens" userId="50b5d4a2-da21-4ddc-9fa6-3b69f0ed7855" providerId="ADAL" clId="{835DB685-A4C2-49B0-9A5C-3E59F91345AF}" dt="2025-02-11T23:42:09.835" v="2" actId="478"/>
          <ac:picMkLst>
            <pc:docMk/>
            <pc:sldMk cId="0" sldId="258"/>
            <ac:picMk id="2" creationId="{44AA105F-F365-6342-A9E1-4EE95C5B391B}"/>
          </ac:picMkLst>
        </pc:picChg>
      </pc:sldChg>
      <pc:sldChg chg="addSp delSp mod">
        <pc:chgData name="Jerry Sypkens" userId="50b5d4a2-da21-4ddc-9fa6-3b69f0ed7855" providerId="ADAL" clId="{835DB685-A4C2-49B0-9A5C-3E59F91345AF}" dt="2025-02-12T00:12:59.423" v="7" actId="478"/>
        <pc:sldMkLst>
          <pc:docMk/>
          <pc:sldMk cId="932743488" sldId="259"/>
        </pc:sldMkLst>
        <pc:picChg chg="add del">
          <ac:chgData name="Jerry Sypkens" userId="50b5d4a2-da21-4ddc-9fa6-3b69f0ed7855" providerId="ADAL" clId="{835DB685-A4C2-49B0-9A5C-3E59F91345AF}" dt="2025-02-12T00:12:57.005" v="6" actId="478"/>
          <ac:picMkLst>
            <pc:docMk/>
            <pc:sldMk cId="932743488" sldId="259"/>
            <ac:picMk id="3" creationId="{882BCA4D-5571-76F0-A728-3F24B2F3B387}"/>
          </ac:picMkLst>
        </pc:picChg>
        <pc:picChg chg="add del">
          <ac:chgData name="Jerry Sypkens" userId="50b5d4a2-da21-4ddc-9fa6-3b69f0ed7855" providerId="ADAL" clId="{835DB685-A4C2-49B0-9A5C-3E59F91345AF}" dt="2025-02-12T00:12:59.423" v="7" actId="478"/>
          <ac:picMkLst>
            <pc:docMk/>
            <pc:sldMk cId="932743488" sldId="259"/>
            <ac:picMk id="5" creationId="{CD553407-FBEF-75EB-7B35-24F922C4C587}"/>
          </ac:picMkLst>
        </pc:picChg>
      </pc:sldChg>
      <pc:sldChg chg="delSp mod">
        <pc:chgData name="Jerry Sypkens" userId="50b5d4a2-da21-4ddc-9fa6-3b69f0ed7855" providerId="ADAL" clId="{835DB685-A4C2-49B0-9A5C-3E59F91345AF}" dt="2025-02-12T00:13:15.436" v="8" actId="478"/>
        <pc:sldMkLst>
          <pc:docMk/>
          <pc:sldMk cId="3432585375" sldId="260"/>
        </pc:sldMkLst>
        <pc:picChg chg="del">
          <ac:chgData name="Jerry Sypkens" userId="50b5d4a2-da21-4ddc-9fa6-3b69f0ed7855" providerId="ADAL" clId="{835DB685-A4C2-49B0-9A5C-3E59F91345AF}" dt="2025-02-12T00:13:15.436" v="8" actId="478"/>
          <ac:picMkLst>
            <pc:docMk/>
            <pc:sldMk cId="3432585375" sldId="260"/>
            <ac:picMk id="2" creationId="{9BEEDC19-929D-7EA4-39CA-C0DE1A655E8F}"/>
          </ac:picMkLst>
        </pc:picChg>
      </pc:sldChg>
      <pc:sldChg chg="addSp delSp mod addAnim delAnim">
        <pc:chgData name="Jerry Sypkens" userId="50b5d4a2-da21-4ddc-9fa6-3b69f0ed7855" providerId="ADAL" clId="{835DB685-A4C2-49B0-9A5C-3E59F91345AF}" dt="2025-02-12T23:12:00.719" v="24" actId="478"/>
        <pc:sldMkLst>
          <pc:docMk/>
          <pc:sldMk cId="3025210378" sldId="261"/>
        </pc:sldMkLst>
        <pc:spChg chg="add del">
          <ac:chgData name="Jerry Sypkens" userId="50b5d4a2-da21-4ddc-9fa6-3b69f0ed7855" providerId="ADAL" clId="{835DB685-A4C2-49B0-9A5C-3E59F91345AF}" dt="2025-02-12T23:11:58.258" v="21" actId="478"/>
          <ac:spMkLst>
            <pc:docMk/>
            <pc:sldMk cId="3025210378" sldId="261"/>
            <ac:spMk id="6" creationId="{714FBAB8-02C8-8286-46C7-744CB1779CF1}"/>
          </ac:spMkLst>
        </pc:spChg>
        <pc:spChg chg="add del">
          <ac:chgData name="Jerry Sypkens" userId="50b5d4a2-da21-4ddc-9fa6-3b69f0ed7855" providerId="ADAL" clId="{835DB685-A4C2-49B0-9A5C-3E59F91345AF}" dt="2025-02-12T23:11:59.549" v="22" actId="478"/>
          <ac:spMkLst>
            <pc:docMk/>
            <pc:sldMk cId="3025210378" sldId="261"/>
            <ac:spMk id="7" creationId="{D846B182-5942-037B-9CEE-0D270C00DEC3}"/>
          </ac:spMkLst>
        </pc:spChg>
        <pc:spChg chg="add del">
          <ac:chgData name="Jerry Sypkens" userId="50b5d4a2-da21-4ddc-9fa6-3b69f0ed7855" providerId="ADAL" clId="{835DB685-A4C2-49B0-9A5C-3E59F91345AF}" dt="2025-02-12T23:11:59.978" v="23" actId="478"/>
          <ac:spMkLst>
            <pc:docMk/>
            <pc:sldMk cId="3025210378" sldId="261"/>
            <ac:spMk id="8" creationId="{0B3A55B8-0395-87A5-B2A9-FAAA655583ED}"/>
          </ac:spMkLst>
        </pc:spChg>
        <pc:grpChg chg="add del">
          <ac:chgData name="Jerry Sypkens" userId="50b5d4a2-da21-4ddc-9fa6-3b69f0ed7855" providerId="ADAL" clId="{835DB685-A4C2-49B0-9A5C-3E59F91345AF}" dt="2025-02-12T23:12:00.719" v="24" actId="478"/>
          <ac:grpSpMkLst>
            <pc:docMk/>
            <pc:sldMk cId="3025210378" sldId="261"/>
            <ac:grpSpMk id="5" creationId="{2130EEA7-9FDE-2DD2-C053-2B1F24F22A25}"/>
          </ac:grpSpMkLst>
        </pc:grpChg>
      </pc:sldChg>
      <pc:sldChg chg="delSp">
        <pc:chgData name="Jerry Sypkens" userId="50b5d4a2-da21-4ddc-9fa6-3b69f0ed7855" providerId="ADAL" clId="{835DB685-A4C2-49B0-9A5C-3E59F91345AF}" dt="2025-02-12T23:12:32.017" v="28" actId="478"/>
        <pc:sldMkLst>
          <pc:docMk/>
          <pc:sldMk cId="2608237347" sldId="262"/>
        </pc:sldMkLst>
        <pc:picChg chg="del">
          <ac:chgData name="Jerry Sypkens" userId="50b5d4a2-da21-4ddc-9fa6-3b69f0ed7855" providerId="ADAL" clId="{835DB685-A4C2-49B0-9A5C-3E59F91345AF}" dt="2025-02-12T23:12:32.017" v="28" actId="478"/>
          <ac:picMkLst>
            <pc:docMk/>
            <pc:sldMk cId="2608237347" sldId="262"/>
            <ac:picMk id="4" creationId="{0FEC5DE2-DC4D-D64B-1011-5E0D8422FD1D}"/>
          </ac:picMkLst>
        </pc:picChg>
      </pc:sldChg>
      <pc:sldChg chg="delSp mod">
        <pc:chgData name="Jerry Sypkens" userId="50b5d4a2-da21-4ddc-9fa6-3b69f0ed7855" providerId="ADAL" clId="{835DB685-A4C2-49B0-9A5C-3E59F91345AF}" dt="2025-02-12T23:12:36.424" v="29" actId="478"/>
        <pc:sldMkLst>
          <pc:docMk/>
          <pc:sldMk cId="2426188973" sldId="263"/>
        </pc:sldMkLst>
        <pc:picChg chg="del">
          <ac:chgData name="Jerry Sypkens" userId="50b5d4a2-da21-4ddc-9fa6-3b69f0ed7855" providerId="ADAL" clId="{835DB685-A4C2-49B0-9A5C-3E59F91345AF}" dt="2025-02-12T23:12:36.424" v="29" actId="478"/>
          <ac:picMkLst>
            <pc:docMk/>
            <pc:sldMk cId="2426188973" sldId="263"/>
            <ac:picMk id="2" creationId="{6D104BC6-C3D4-0022-7CCE-22CBB4ABE1C5}"/>
          </ac:picMkLst>
        </pc:picChg>
      </pc:sldChg>
      <pc:sldChg chg="delSp mod">
        <pc:chgData name="Jerry Sypkens" userId="50b5d4a2-da21-4ddc-9fa6-3b69f0ed7855" providerId="ADAL" clId="{835DB685-A4C2-49B0-9A5C-3E59F91345AF}" dt="2025-02-12T23:12:44.378" v="30" actId="478"/>
        <pc:sldMkLst>
          <pc:docMk/>
          <pc:sldMk cId="1041974451" sldId="265"/>
        </pc:sldMkLst>
        <pc:picChg chg="del">
          <ac:chgData name="Jerry Sypkens" userId="50b5d4a2-da21-4ddc-9fa6-3b69f0ed7855" providerId="ADAL" clId="{835DB685-A4C2-49B0-9A5C-3E59F91345AF}" dt="2025-02-12T23:12:44.378" v="30" actId="478"/>
          <ac:picMkLst>
            <pc:docMk/>
            <pc:sldMk cId="1041974451" sldId="265"/>
            <ac:picMk id="3" creationId="{07838D25-7FF3-4CA5-B9FA-D301EBF04C49}"/>
          </ac:picMkLst>
        </pc:picChg>
      </pc:sldChg>
      <pc:sldChg chg="delSp mod">
        <pc:chgData name="Jerry Sypkens" userId="50b5d4a2-da21-4ddc-9fa6-3b69f0ed7855" providerId="ADAL" clId="{835DB685-A4C2-49B0-9A5C-3E59F91345AF}" dt="2025-02-12T23:12:47.643" v="31" actId="478"/>
        <pc:sldMkLst>
          <pc:docMk/>
          <pc:sldMk cId="2919694362" sldId="266"/>
        </pc:sldMkLst>
        <pc:picChg chg="del">
          <ac:chgData name="Jerry Sypkens" userId="50b5d4a2-da21-4ddc-9fa6-3b69f0ed7855" providerId="ADAL" clId="{835DB685-A4C2-49B0-9A5C-3E59F91345AF}" dt="2025-02-12T23:12:47.643" v="31" actId="478"/>
          <ac:picMkLst>
            <pc:docMk/>
            <pc:sldMk cId="2919694362" sldId="266"/>
            <ac:picMk id="3" creationId="{15204FA4-2913-DC3C-87B8-BE03337B679C}"/>
          </ac:picMkLst>
        </pc:picChg>
      </pc:sldChg>
      <pc:sldChg chg="delSp mod">
        <pc:chgData name="Jerry Sypkens" userId="50b5d4a2-da21-4ddc-9fa6-3b69f0ed7855" providerId="ADAL" clId="{835DB685-A4C2-49B0-9A5C-3E59F91345AF}" dt="2025-02-12T23:12:50.757" v="32" actId="478"/>
        <pc:sldMkLst>
          <pc:docMk/>
          <pc:sldMk cId="1068046129" sldId="267"/>
        </pc:sldMkLst>
        <pc:grpChg chg="del">
          <ac:chgData name="Jerry Sypkens" userId="50b5d4a2-da21-4ddc-9fa6-3b69f0ed7855" providerId="ADAL" clId="{835DB685-A4C2-49B0-9A5C-3E59F91345AF}" dt="2025-02-12T23:12:50.757" v="32" actId="478"/>
          <ac:grpSpMkLst>
            <pc:docMk/>
            <pc:sldMk cId="1068046129" sldId="267"/>
            <ac:grpSpMk id="2" creationId="{8FE374C4-B061-11A0-EE1C-F8EC82030A5B}"/>
          </ac:grpSpMkLst>
        </pc:grpChg>
      </pc:sldChg>
      <pc:sldChg chg="delSp mod">
        <pc:chgData name="Jerry Sypkens" userId="50b5d4a2-da21-4ddc-9fa6-3b69f0ed7855" providerId="ADAL" clId="{835DB685-A4C2-49B0-9A5C-3E59F91345AF}" dt="2025-02-12T23:12:54.215" v="33" actId="478"/>
        <pc:sldMkLst>
          <pc:docMk/>
          <pc:sldMk cId="3771860327" sldId="268"/>
        </pc:sldMkLst>
        <pc:picChg chg="del">
          <ac:chgData name="Jerry Sypkens" userId="50b5d4a2-da21-4ddc-9fa6-3b69f0ed7855" providerId="ADAL" clId="{835DB685-A4C2-49B0-9A5C-3E59F91345AF}" dt="2025-02-12T23:12:54.215" v="33" actId="478"/>
          <ac:picMkLst>
            <pc:docMk/>
            <pc:sldMk cId="3771860327" sldId="268"/>
            <ac:picMk id="3" creationId="{9554754A-89F7-A1B3-9F80-A15FB6B22214}"/>
          </ac:picMkLst>
        </pc:picChg>
      </pc:sldChg>
      <pc:sldChg chg="delSp mod">
        <pc:chgData name="Jerry Sypkens" userId="50b5d4a2-da21-4ddc-9fa6-3b69f0ed7855" providerId="ADAL" clId="{835DB685-A4C2-49B0-9A5C-3E59F91345AF}" dt="2025-02-12T23:13:00.712" v="34" actId="478"/>
        <pc:sldMkLst>
          <pc:docMk/>
          <pc:sldMk cId="4021983951" sldId="269"/>
        </pc:sldMkLst>
        <pc:picChg chg="del">
          <ac:chgData name="Jerry Sypkens" userId="50b5d4a2-da21-4ddc-9fa6-3b69f0ed7855" providerId="ADAL" clId="{835DB685-A4C2-49B0-9A5C-3E59F91345AF}" dt="2025-02-12T23:13:00.712" v="34" actId="478"/>
          <ac:picMkLst>
            <pc:docMk/>
            <pc:sldMk cId="4021983951" sldId="269"/>
            <ac:picMk id="4" creationId="{B5CEC65B-1DBD-7E4E-10A3-5A04A250C640}"/>
          </ac:picMkLst>
        </pc:picChg>
      </pc:sldChg>
      <pc:sldChg chg="delSp mod">
        <pc:chgData name="Jerry Sypkens" userId="50b5d4a2-da21-4ddc-9fa6-3b69f0ed7855" providerId="ADAL" clId="{835DB685-A4C2-49B0-9A5C-3E59F91345AF}" dt="2025-02-12T23:13:22.894" v="36" actId="478"/>
        <pc:sldMkLst>
          <pc:docMk/>
          <pc:sldMk cId="3006145000" sldId="270"/>
        </pc:sldMkLst>
        <pc:picChg chg="del">
          <ac:chgData name="Jerry Sypkens" userId="50b5d4a2-da21-4ddc-9fa6-3b69f0ed7855" providerId="ADAL" clId="{835DB685-A4C2-49B0-9A5C-3E59F91345AF}" dt="2025-02-12T23:13:22.894" v="36" actId="478"/>
          <ac:picMkLst>
            <pc:docMk/>
            <pc:sldMk cId="3006145000" sldId="270"/>
            <ac:picMk id="2" creationId="{8CB9D7D7-0857-5892-2A2F-C7104B496CF6}"/>
          </ac:picMkLst>
        </pc:picChg>
        <pc:picChg chg="del">
          <ac:chgData name="Jerry Sypkens" userId="50b5d4a2-da21-4ddc-9fa6-3b69f0ed7855" providerId="ADAL" clId="{835DB685-A4C2-49B0-9A5C-3E59F91345AF}" dt="2025-02-12T23:13:21.502" v="35" actId="478"/>
          <ac:picMkLst>
            <pc:docMk/>
            <pc:sldMk cId="3006145000" sldId="270"/>
            <ac:picMk id="5" creationId="{C9208864-B006-C4D3-C2FE-1E29C99DD70E}"/>
          </ac:picMkLst>
        </pc:picChg>
      </pc:sldChg>
      <pc:sldChg chg="delSp mod">
        <pc:chgData name="Jerry Sypkens" userId="50b5d4a2-da21-4ddc-9fa6-3b69f0ed7855" providerId="ADAL" clId="{835DB685-A4C2-49B0-9A5C-3E59F91345AF}" dt="2025-02-12T23:13:37.506" v="37" actId="478"/>
        <pc:sldMkLst>
          <pc:docMk/>
          <pc:sldMk cId="2438231259" sldId="272"/>
        </pc:sldMkLst>
        <pc:picChg chg="del">
          <ac:chgData name="Jerry Sypkens" userId="50b5d4a2-da21-4ddc-9fa6-3b69f0ed7855" providerId="ADAL" clId="{835DB685-A4C2-49B0-9A5C-3E59F91345AF}" dt="2025-02-12T23:13:37.506" v="37" actId="478"/>
          <ac:picMkLst>
            <pc:docMk/>
            <pc:sldMk cId="2438231259" sldId="272"/>
            <ac:picMk id="2" creationId="{8B166017-B3BB-7E16-09EB-B4935E71C77A}"/>
          </ac:picMkLst>
        </pc:picChg>
      </pc:sldChg>
      <pc:sldChg chg="delSp mod">
        <pc:chgData name="Jerry Sypkens" userId="50b5d4a2-da21-4ddc-9fa6-3b69f0ed7855" providerId="ADAL" clId="{835DB685-A4C2-49B0-9A5C-3E59F91345AF}" dt="2025-02-12T23:13:43.014" v="38" actId="478"/>
        <pc:sldMkLst>
          <pc:docMk/>
          <pc:sldMk cId="2422461355" sldId="273"/>
        </pc:sldMkLst>
        <pc:picChg chg="del">
          <ac:chgData name="Jerry Sypkens" userId="50b5d4a2-da21-4ddc-9fa6-3b69f0ed7855" providerId="ADAL" clId="{835DB685-A4C2-49B0-9A5C-3E59F91345AF}" dt="2025-02-12T23:13:43.014" v="38" actId="478"/>
          <ac:picMkLst>
            <pc:docMk/>
            <pc:sldMk cId="2422461355" sldId="273"/>
            <ac:picMk id="3" creationId="{352E137D-14F6-EF75-4162-662DBCC65392}"/>
          </ac:picMkLst>
        </pc:picChg>
      </pc:sldChg>
      <pc:sldChg chg="delSp mod delAnim">
        <pc:chgData name="Jerry Sypkens" userId="50b5d4a2-da21-4ddc-9fa6-3b69f0ed7855" providerId="ADAL" clId="{835DB685-A4C2-49B0-9A5C-3E59F91345AF}" dt="2025-02-12T23:22:23.222" v="76" actId="478"/>
        <pc:sldMkLst>
          <pc:docMk/>
          <pc:sldMk cId="3923840501" sldId="274"/>
        </pc:sldMkLst>
        <pc:picChg chg="del">
          <ac:chgData name="Jerry Sypkens" userId="50b5d4a2-da21-4ddc-9fa6-3b69f0ed7855" providerId="ADAL" clId="{835DB685-A4C2-49B0-9A5C-3E59F91345AF}" dt="2025-02-12T23:22:23.222" v="76" actId="478"/>
          <ac:picMkLst>
            <pc:docMk/>
            <pc:sldMk cId="3923840501" sldId="274"/>
            <ac:picMk id="4" creationId="{F5E1D918-C9B9-CEC9-270E-6DF9CF67677F}"/>
          </ac:picMkLst>
        </pc:picChg>
      </pc:sldChg>
      <pc:sldChg chg="delSp mod">
        <pc:chgData name="Jerry Sypkens" userId="50b5d4a2-da21-4ddc-9fa6-3b69f0ed7855" providerId="ADAL" clId="{835DB685-A4C2-49B0-9A5C-3E59F91345AF}" dt="2025-02-12T23:13:52.213" v="39" actId="478"/>
        <pc:sldMkLst>
          <pc:docMk/>
          <pc:sldMk cId="4158157463" sldId="275"/>
        </pc:sldMkLst>
        <pc:picChg chg="del">
          <ac:chgData name="Jerry Sypkens" userId="50b5d4a2-da21-4ddc-9fa6-3b69f0ed7855" providerId="ADAL" clId="{835DB685-A4C2-49B0-9A5C-3E59F91345AF}" dt="2025-02-12T23:13:52.213" v="39" actId="478"/>
          <ac:picMkLst>
            <pc:docMk/>
            <pc:sldMk cId="4158157463" sldId="275"/>
            <ac:picMk id="4" creationId="{254AB30B-DEB3-01B8-C2AC-47A44FEAB163}"/>
          </ac:picMkLst>
        </pc:picChg>
      </pc:sldChg>
      <pc:sldChg chg="delSp mod">
        <pc:chgData name="Jerry Sypkens" userId="50b5d4a2-da21-4ddc-9fa6-3b69f0ed7855" providerId="ADAL" clId="{835DB685-A4C2-49B0-9A5C-3E59F91345AF}" dt="2025-02-12T23:13:54.277" v="40" actId="478"/>
        <pc:sldMkLst>
          <pc:docMk/>
          <pc:sldMk cId="2831072185" sldId="276"/>
        </pc:sldMkLst>
        <pc:picChg chg="del">
          <ac:chgData name="Jerry Sypkens" userId="50b5d4a2-da21-4ddc-9fa6-3b69f0ed7855" providerId="ADAL" clId="{835DB685-A4C2-49B0-9A5C-3E59F91345AF}" dt="2025-02-12T23:13:54.277" v="40" actId="478"/>
          <ac:picMkLst>
            <pc:docMk/>
            <pc:sldMk cId="2831072185" sldId="276"/>
            <ac:picMk id="3" creationId="{821FCFD2-4607-FBA0-DAA4-8F4158DFAF00}"/>
          </ac:picMkLst>
        </pc:picChg>
      </pc:sldChg>
      <pc:sldChg chg="delSp mod">
        <pc:chgData name="Jerry Sypkens" userId="50b5d4a2-da21-4ddc-9fa6-3b69f0ed7855" providerId="ADAL" clId="{835DB685-A4C2-49B0-9A5C-3E59F91345AF}" dt="2025-02-12T23:13:57.450" v="41" actId="478"/>
        <pc:sldMkLst>
          <pc:docMk/>
          <pc:sldMk cId="2127206234" sldId="278"/>
        </pc:sldMkLst>
        <pc:picChg chg="del">
          <ac:chgData name="Jerry Sypkens" userId="50b5d4a2-da21-4ddc-9fa6-3b69f0ed7855" providerId="ADAL" clId="{835DB685-A4C2-49B0-9A5C-3E59F91345AF}" dt="2025-02-12T23:13:57.450" v="41" actId="478"/>
          <ac:picMkLst>
            <pc:docMk/>
            <pc:sldMk cId="2127206234" sldId="278"/>
            <ac:picMk id="3" creationId="{F3E7AEFF-AB11-D127-B7C0-C725C738AAE7}"/>
          </ac:picMkLst>
        </pc:picChg>
      </pc:sldChg>
      <pc:sldChg chg="delSp mod">
        <pc:chgData name="Jerry Sypkens" userId="50b5d4a2-da21-4ddc-9fa6-3b69f0ed7855" providerId="ADAL" clId="{835DB685-A4C2-49B0-9A5C-3E59F91345AF}" dt="2025-02-12T23:12:10.529" v="25" actId="478"/>
        <pc:sldMkLst>
          <pc:docMk/>
          <pc:sldMk cId="1118897076" sldId="279"/>
        </pc:sldMkLst>
        <pc:picChg chg="del">
          <ac:chgData name="Jerry Sypkens" userId="50b5d4a2-da21-4ddc-9fa6-3b69f0ed7855" providerId="ADAL" clId="{835DB685-A4C2-49B0-9A5C-3E59F91345AF}" dt="2025-02-12T23:12:10.529" v="25" actId="478"/>
          <ac:picMkLst>
            <pc:docMk/>
            <pc:sldMk cId="1118897076" sldId="279"/>
            <ac:picMk id="2" creationId="{F216C545-346B-C151-DE49-983D20D11C9E}"/>
          </ac:picMkLst>
        </pc:picChg>
      </pc:sldChg>
      <pc:sldChg chg="delSp mod">
        <pc:chgData name="Jerry Sypkens" userId="50b5d4a2-da21-4ddc-9fa6-3b69f0ed7855" providerId="ADAL" clId="{835DB685-A4C2-49B0-9A5C-3E59F91345AF}" dt="2025-02-12T23:14:02.262" v="42" actId="478"/>
        <pc:sldMkLst>
          <pc:docMk/>
          <pc:sldMk cId="3418323727" sldId="282"/>
        </pc:sldMkLst>
        <pc:grpChg chg="del">
          <ac:chgData name="Jerry Sypkens" userId="50b5d4a2-da21-4ddc-9fa6-3b69f0ed7855" providerId="ADAL" clId="{835DB685-A4C2-49B0-9A5C-3E59F91345AF}" dt="2025-02-12T23:14:02.262" v="42" actId="478"/>
          <ac:grpSpMkLst>
            <pc:docMk/>
            <pc:sldMk cId="3418323727" sldId="282"/>
            <ac:grpSpMk id="4" creationId="{43C3C9EF-A5B5-5B76-0153-2C21B857A594}"/>
          </ac:grpSpMkLst>
        </pc:grpChg>
      </pc:sldChg>
      <pc:sldChg chg="delSp mod">
        <pc:chgData name="Jerry Sypkens" userId="50b5d4a2-da21-4ddc-9fa6-3b69f0ed7855" providerId="ADAL" clId="{835DB685-A4C2-49B0-9A5C-3E59F91345AF}" dt="2025-02-12T23:14:05.137" v="43" actId="478"/>
        <pc:sldMkLst>
          <pc:docMk/>
          <pc:sldMk cId="2794087683" sldId="283"/>
        </pc:sldMkLst>
        <pc:grpChg chg="del">
          <ac:chgData name="Jerry Sypkens" userId="50b5d4a2-da21-4ddc-9fa6-3b69f0ed7855" providerId="ADAL" clId="{835DB685-A4C2-49B0-9A5C-3E59F91345AF}" dt="2025-02-12T23:14:05.137" v="43" actId="478"/>
          <ac:grpSpMkLst>
            <pc:docMk/>
            <pc:sldMk cId="2794087683" sldId="283"/>
            <ac:grpSpMk id="6" creationId="{9DF3A95F-8FD2-FFAF-A303-B1CAC5561CFB}"/>
          </ac:grpSpMkLst>
        </pc:grpChg>
      </pc:sldChg>
      <pc:sldChg chg="delSp mod">
        <pc:chgData name="Jerry Sypkens" userId="50b5d4a2-da21-4ddc-9fa6-3b69f0ed7855" providerId="ADAL" clId="{835DB685-A4C2-49B0-9A5C-3E59F91345AF}" dt="2025-02-12T23:14:12.505" v="44" actId="478"/>
        <pc:sldMkLst>
          <pc:docMk/>
          <pc:sldMk cId="185976027" sldId="284"/>
        </pc:sldMkLst>
        <pc:grpChg chg="del">
          <ac:chgData name="Jerry Sypkens" userId="50b5d4a2-da21-4ddc-9fa6-3b69f0ed7855" providerId="ADAL" clId="{835DB685-A4C2-49B0-9A5C-3E59F91345AF}" dt="2025-02-12T23:14:12.505" v="44" actId="478"/>
          <ac:grpSpMkLst>
            <pc:docMk/>
            <pc:sldMk cId="185976027" sldId="284"/>
            <ac:grpSpMk id="9" creationId="{999EA8B1-79AC-658C-35C2-8A02B0CF8105}"/>
          </ac:grpSpMkLst>
        </pc:grpChg>
      </pc:sldChg>
      <pc:sldChg chg="delSp mod">
        <pc:chgData name="Jerry Sypkens" userId="50b5d4a2-da21-4ddc-9fa6-3b69f0ed7855" providerId="ADAL" clId="{835DB685-A4C2-49B0-9A5C-3E59F91345AF}" dt="2025-02-12T23:14:19.050" v="45" actId="478"/>
        <pc:sldMkLst>
          <pc:docMk/>
          <pc:sldMk cId="2608316202" sldId="285"/>
        </pc:sldMkLst>
        <pc:grpChg chg="del">
          <ac:chgData name="Jerry Sypkens" userId="50b5d4a2-da21-4ddc-9fa6-3b69f0ed7855" providerId="ADAL" clId="{835DB685-A4C2-49B0-9A5C-3E59F91345AF}" dt="2025-02-12T23:14:19.050" v="45" actId="478"/>
          <ac:grpSpMkLst>
            <pc:docMk/>
            <pc:sldMk cId="2608316202" sldId="285"/>
            <ac:grpSpMk id="7" creationId="{941C9B4E-CFEC-EA27-A100-6C34B869F36E}"/>
          </ac:grpSpMkLst>
        </pc:grpChg>
      </pc:sldChg>
      <pc:sldChg chg="delSp mod">
        <pc:chgData name="Jerry Sypkens" userId="50b5d4a2-da21-4ddc-9fa6-3b69f0ed7855" providerId="ADAL" clId="{835DB685-A4C2-49B0-9A5C-3E59F91345AF}" dt="2025-02-12T23:14:37.773" v="47" actId="478"/>
        <pc:sldMkLst>
          <pc:docMk/>
          <pc:sldMk cId="1221648610" sldId="287"/>
        </pc:sldMkLst>
        <pc:picChg chg="del">
          <ac:chgData name="Jerry Sypkens" userId="50b5d4a2-da21-4ddc-9fa6-3b69f0ed7855" providerId="ADAL" clId="{835DB685-A4C2-49B0-9A5C-3E59F91345AF}" dt="2025-02-12T23:14:37.773" v="47" actId="478"/>
          <ac:picMkLst>
            <pc:docMk/>
            <pc:sldMk cId="1221648610" sldId="287"/>
            <ac:picMk id="2" creationId="{D096A7B2-D7D1-0781-0A9B-1E19850DA746}"/>
          </ac:picMkLst>
        </pc:picChg>
      </pc:sldChg>
      <pc:sldChg chg="delSp mod">
        <pc:chgData name="Jerry Sypkens" userId="50b5d4a2-da21-4ddc-9fa6-3b69f0ed7855" providerId="ADAL" clId="{835DB685-A4C2-49B0-9A5C-3E59F91345AF}" dt="2025-02-12T23:15:05.577" v="48" actId="478"/>
        <pc:sldMkLst>
          <pc:docMk/>
          <pc:sldMk cId="1822540501" sldId="288"/>
        </pc:sldMkLst>
        <pc:picChg chg="del">
          <ac:chgData name="Jerry Sypkens" userId="50b5d4a2-da21-4ddc-9fa6-3b69f0ed7855" providerId="ADAL" clId="{835DB685-A4C2-49B0-9A5C-3E59F91345AF}" dt="2025-02-12T23:15:05.577" v="48" actId="478"/>
          <ac:picMkLst>
            <pc:docMk/>
            <pc:sldMk cId="1822540501" sldId="288"/>
            <ac:picMk id="2" creationId="{E9B727FB-2528-41CA-8AAF-8D5CE0CB7E5D}"/>
          </ac:picMkLst>
        </pc:picChg>
      </pc:sldChg>
      <pc:sldChg chg="addSp delSp modSp mod">
        <pc:chgData name="Jerry Sypkens" userId="50b5d4a2-da21-4ddc-9fa6-3b69f0ed7855" providerId="ADAL" clId="{835DB685-A4C2-49B0-9A5C-3E59F91345AF}" dt="2025-02-12T23:11:56.393" v="20" actId="6549"/>
        <pc:sldMkLst>
          <pc:docMk/>
          <pc:sldMk cId="2890850794" sldId="290"/>
        </pc:sldMkLst>
        <pc:graphicFrameChg chg="add del modGraphic">
          <ac:chgData name="Jerry Sypkens" userId="50b5d4a2-da21-4ddc-9fa6-3b69f0ed7855" providerId="ADAL" clId="{835DB685-A4C2-49B0-9A5C-3E59F91345AF}" dt="2025-02-12T23:11:56.393" v="20" actId="6549"/>
          <ac:graphicFrameMkLst>
            <pc:docMk/>
            <pc:sldMk cId="2890850794" sldId="290"/>
            <ac:graphicFrameMk id="2" creationId="{B80F2424-0D7E-58E6-F62A-4162EB206126}"/>
          </ac:graphicFrameMkLst>
        </pc:graphicFrameChg>
      </pc:sldChg>
      <pc:sldChg chg="modSp mod">
        <pc:chgData name="Jerry Sypkens" userId="50b5d4a2-da21-4ddc-9fa6-3b69f0ed7855" providerId="ADAL" clId="{835DB685-A4C2-49B0-9A5C-3E59F91345AF}" dt="2025-02-12T23:11:51.870" v="18" actId="20577"/>
        <pc:sldMkLst>
          <pc:docMk/>
          <pc:sldMk cId="1602760149" sldId="291"/>
        </pc:sldMkLst>
        <pc:graphicFrameChg chg="modGraphic">
          <ac:chgData name="Jerry Sypkens" userId="50b5d4a2-da21-4ddc-9fa6-3b69f0ed7855" providerId="ADAL" clId="{835DB685-A4C2-49B0-9A5C-3E59F91345AF}" dt="2025-02-12T23:11:51.870" v="18" actId="20577"/>
          <ac:graphicFrameMkLst>
            <pc:docMk/>
            <pc:sldMk cId="1602760149" sldId="291"/>
            <ac:graphicFrameMk id="2" creationId="{CF001AA9-950E-CC75-E59D-B941EB82E694}"/>
          </ac:graphicFrameMkLst>
        </pc:graphicFrameChg>
      </pc:sldChg>
      <pc:sldChg chg="delSp mod">
        <pc:chgData name="Jerry Sypkens" userId="50b5d4a2-da21-4ddc-9fa6-3b69f0ed7855" providerId="ADAL" clId="{835DB685-A4C2-49B0-9A5C-3E59F91345AF}" dt="2025-02-12T23:15:24.745" v="49" actId="478"/>
        <pc:sldMkLst>
          <pc:docMk/>
          <pc:sldMk cId="3703284155" sldId="294"/>
        </pc:sldMkLst>
        <pc:picChg chg="del">
          <ac:chgData name="Jerry Sypkens" userId="50b5d4a2-da21-4ddc-9fa6-3b69f0ed7855" providerId="ADAL" clId="{835DB685-A4C2-49B0-9A5C-3E59F91345AF}" dt="2025-02-12T23:15:24.745" v="49" actId="478"/>
          <ac:picMkLst>
            <pc:docMk/>
            <pc:sldMk cId="3703284155" sldId="294"/>
            <ac:picMk id="2" creationId="{A437E544-E593-0EC2-2057-31A678D91D53}"/>
          </ac:picMkLst>
        </pc:picChg>
      </pc:sldChg>
      <pc:sldChg chg="delSp mod">
        <pc:chgData name="Jerry Sypkens" userId="50b5d4a2-da21-4ddc-9fa6-3b69f0ed7855" providerId="ADAL" clId="{835DB685-A4C2-49B0-9A5C-3E59F91345AF}" dt="2025-02-12T23:15:30.596" v="50" actId="478"/>
        <pc:sldMkLst>
          <pc:docMk/>
          <pc:sldMk cId="2254449457" sldId="295"/>
        </pc:sldMkLst>
        <pc:picChg chg="del">
          <ac:chgData name="Jerry Sypkens" userId="50b5d4a2-da21-4ddc-9fa6-3b69f0ed7855" providerId="ADAL" clId="{835DB685-A4C2-49B0-9A5C-3E59F91345AF}" dt="2025-02-12T23:15:30.596" v="50" actId="478"/>
          <ac:picMkLst>
            <pc:docMk/>
            <pc:sldMk cId="2254449457" sldId="295"/>
            <ac:picMk id="2" creationId="{69ECFC63-5889-7E19-2425-D383D1FA5788}"/>
          </ac:picMkLst>
        </pc:picChg>
      </pc:sldChg>
      <pc:sldChg chg="delSp mod">
        <pc:chgData name="Jerry Sypkens" userId="50b5d4a2-da21-4ddc-9fa6-3b69f0ed7855" providerId="ADAL" clId="{835DB685-A4C2-49B0-9A5C-3E59F91345AF}" dt="2025-02-12T23:15:35.712" v="52" actId="478"/>
        <pc:sldMkLst>
          <pc:docMk/>
          <pc:sldMk cId="1862179596" sldId="296"/>
        </pc:sldMkLst>
        <pc:picChg chg="del">
          <ac:chgData name="Jerry Sypkens" userId="50b5d4a2-da21-4ddc-9fa6-3b69f0ed7855" providerId="ADAL" clId="{835DB685-A4C2-49B0-9A5C-3E59F91345AF}" dt="2025-02-12T23:15:35.712" v="52" actId="478"/>
          <ac:picMkLst>
            <pc:docMk/>
            <pc:sldMk cId="1862179596" sldId="296"/>
            <ac:picMk id="4" creationId="{F0568119-73C3-B40D-FFA6-CB9E8D42BA63}"/>
          </ac:picMkLst>
        </pc:picChg>
        <pc:picChg chg="del">
          <ac:chgData name="Jerry Sypkens" userId="50b5d4a2-da21-4ddc-9fa6-3b69f0ed7855" providerId="ADAL" clId="{835DB685-A4C2-49B0-9A5C-3E59F91345AF}" dt="2025-02-12T23:15:35.173" v="51" actId="478"/>
          <ac:picMkLst>
            <pc:docMk/>
            <pc:sldMk cId="1862179596" sldId="296"/>
            <ac:picMk id="5" creationId="{586FF41E-0030-EEE3-5981-11E00BBBA01D}"/>
          </ac:picMkLst>
        </pc:picChg>
      </pc:sldChg>
      <pc:sldChg chg="delSp mod">
        <pc:chgData name="Jerry Sypkens" userId="50b5d4a2-da21-4ddc-9fa6-3b69f0ed7855" providerId="ADAL" clId="{835DB685-A4C2-49B0-9A5C-3E59F91345AF}" dt="2025-02-12T23:15:38.761" v="53" actId="478"/>
        <pc:sldMkLst>
          <pc:docMk/>
          <pc:sldMk cId="1880702002" sldId="297"/>
        </pc:sldMkLst>
        <pc:picChg chg="del">
          <ac:chgData name="Jerry Sypkens" userId="50b5d4a2-da21-4ddc-9fa6-3b69f0ed7855" providerId="ADAL" clId="{835DB685-A4C2-49B0-9A5C-3E59F91345AF}" dt="2025-02-12T23:15:38.761" v="53" actId="478"/>
          <ac:picMkLst>
            <pc:docMk/>
            <pc:sldMk cId="1880702002" sldId="297"/>
            <ac:picMk id="6" creationId="{E8E0E278-2ABE-392F-77FF-F29333CEBF6A}"/>
          </ac:picMkLst>
        </pc:picChg>
      </pc:sldChg>
      <pc:sldChg chg="delSp mod">
        <pc:chgData name="Jerry Sypkens" userId="50b5d4a2-da21-4ddc-9fa6-3b69f0ed7855" providerId="ADAL" clId="{835DB685-A4C2-49B0-9A5C-3E59F91345AF}" dt="2025-02-12T23:20:57.921" v="54" actId="478"/>
        <pc:sldMkLst>
          <pc:docMk/>
          <pc:sldMk cId="2577342555" sldId="298"/>
        </pc:sldMkLst>
        <pc:picChg chg="del">
          <ac:chgData name="Jerry Sypkens" userId="50b5d4a2-da21-4ddc-9fa6-3b69f0ed7855" providerId="ADAL" clId="{835DB685-A4C2-49B0-9A5C-3E59F91345AF}" dt="2025-02-12T23:20:57.921" v="54" actId="478"/>
          <ac:picMkLst>
            <pc:docMk/>
            <pc:sldMk cId="2577342555" sldId="298"/>
            <ac:picMk id="2" creationId="{D8401EC1-656D-BCA6-A4B7-E2C407C18BF7}"/>
          </ac:picMkLst>
        </pc:picChg>
      </pc:sldChg>
      <pc:sldChg chg="delSp mod">
        <pc:chgData name="Jerry Sypkens" userId="50b5d4a2-da21-4ddc-9fa6-3b69f0ed7855" providerId="ADAL" clId="{835DB685-A4C2-49B0-9A5C-3E59F91345AF}" dt="2025-02-12T23:21:02.421" v="55" actId="478"/>
        <pc:sldMkLst>
          <pc:docMk/>
          <pc:sldMk cId="2378116150" sldId="299"/>
        </pc:sldMkLst>
        <pc:picChg chg="del">
          <ac:chgData name="Jerry Sypkens" userId="50b5d4a2-da21-4ddc-9fa6-3b69f0ed7855" providerId="ADAL" clId="{835DB685-A4C2-49B0-9A5C-3E59F91345AF}" dt="2025-02-12T23:21:02.421" v="55" actId="478"/>
          <ac:picMkLst>
            <pc:docMk/>
            <pc:sldMk cId="2378116150" sldId="299"/>
            <ac:picMk id="3" creationId="{5EF11CB2-2486-6885-6EEF-9E4C7F4DE075}"/>
          </ac:picMkLst>
        </pc:picChg>
      </pc:sldChg>
      <pc:sldChg chg="delSp mod">
        <pc:chgData name="Jerry Sypkens" userId="50b5d4a2-da21-4ddc-9fa6-3b69f0ed7855" providerId="ADAL" clId="{835DB685-A4C2-49B0-9A5C-3E59F91345AF}" dt="2025-02-12T23:21:05.741" v="56" actId="478"/>
        <pc:sldMkLst>
          <pc:docMk/>
          <pc:sldMk cId="1406814129" sldId="300"/>
        </pc:sldMkLst>
        <pc:picChg chg="del">
          <ac:chgData name="Jerry Sypkens" userId="50b5d4a2-da21-4ddc-9fa6-3b69f0ed7855" providerId="ADAL" clId="{835DB685-A4C2-49B0-9A5C-3E59F91345AF}" dt="2025-02-12T23:21:05.741" v="56" actId="478"/>
          <ac:picMkLst>
            <pc:docMk/>
            <pc:sldMk cId="1406814129" sldId="300"/>
            <ac:picMk id="14" creationId="{23A2928B-1ACD-A27F-FB18-EF11249C8B73}"/>
          </ac:picMkLst>
        </pc:picChg>
      </pc:sldChg>
      <pc:sldChg chg="delSp mod">
        <pc:chgData name="Jerry Sypkens" userId="50b5d4a2-da21-4ddc-9fa6-3b69f0ed7855" providerId="ADAL" clId="{835DB685-A4C2-49B0-9A5C-3E59F91345AF}" dt="2025-02-12T23:21:13.834" v="57" actId="478"/>
        <pc:sldMkLst>
          <pc:docMk/>
          <pc:sldMk cId="4243928516" sldId="301"/>
        </pc:sldMkLst>
        <pc:picChg chg="del">
          <ac:chgData name="Jerry Sypkens" userId="50b5d4a2-da21-4ddc-9fa6-3b69f0ed7855" providerId="ADAL" clId="{835DB685-A4C2-49B0-9A5C-3E59F91345AF}" dt="2025-02-12T23:21:13.834" v="57" actId="478"/>
          <ac:picMkLst>
            <pc:docMk/>
            <pc:sldMk cId="4243928516" sldId="301"/>
            <ac:picMk id="2" creationId="{C6E61830-76C3-DA96-018C-751CA50DC7CB}"/>
          </ac:picMkLst>
        </pc:picChg>
      </pc:sldChg>
      <pc:sldChg chg="delSp mod">
        <pc:chgData name="Jerry Sypkens" userId="50b5d4a2-da21-4ddc-9fa6-3b69f0ed7855" providerId="ADAL" clId="{835DB685-A4C2-49B0-9A5C-3E59F91345AF}" dt="2025-02-12T23:21:16.864" v="58" actId="478"/>
        <pc:sldMkLst>
          <pc:docMk/>
          <pc:sldMk cId="2457040882" sldId="302"/>
        </pc:sldMkLst>
        <pc:grpChg chg="del">
          <ac:chgData name="Jerry Sypkens" userId="50b5d4a2-da21-4ddc-9fa6-3b69f0ed7855" providerId="ADAL" clId="{835DB685-A4C2-49B0-9A5C-3E59F91345AF}" dt="2025-02-12T23:21:16.864" v="58" actId="478"/>
          <ac:grpSpMkLst>
            <pc:docMk/>
            <pc:sldMk cId="2457040882" sldId="302"/>
            <ac:grpSpMk id="2" creationId="{9305FB03-EB08-CD03-3EE1-C71ED9D26A70}"/>
          </ac:grpSpMkLst>
        </pc:grpChg>
      </pc:sldChg>
      <pc:sldChg chg="delSp mod">
        <pc:chgData name="Jerry Sypkens" userId="50b5d4a2-da21-4ddc-9fa6-3b69f0ed7855" providerId="ADAL" clId="{835DB685-A4C2-49B0-9A5C-3E59F91345AF}" dt="2025-02-12T23:21:20.819" v="60" actId="478"/>
        <pc:sldMkLst>
          <pc:docMk/>
          <pc:sldMk cId="2725247766" sldId="303"/>
        </pc:sldMkLst>
        <pc:picChg chg="del">
          <ac:chgData name="Jerry Sypkens" userId="50b5d4a2-da21-4ddc-9fa6-3b69f0ed7855" providerId="ADAL" clId="{835DB685-A4C2-49B0-9A5C-3E59F91345AF}" dt="2025-02-12T23:21:20.147" v="59" actId="478"/>
          <ac:picMkLst>
            <pc:docMk/>
            <pc:sldMk cId="2725247766" sldId="303"/>
            <ac:picMk id="2" creationId="{049DDE52-D6EF-128F-B454-CCBE05D976C6}"/>
          </ac:picMkLst>
        </pc:picChg>
        <pc:picChg chg="del">
          <ac:chgData name="Jerry Sypkens" userId="50b5d4a2-da21-4ddc-9fa6-3b69f0ed7855" providerId="ADAL" clId="{835DB685-A4C2-49B0-9A5C-3E59F91345AF}" dt="2025-02-12T23:21:20.819" v="60" actId="478"/>
          <ac:picMkLst>
            <pc:docMk/>
            <pc:sldMk cId="2725247766" sldId="303"/>
            <ac:picMk id="3" creationId="{ECC7217B-427A-9481-D3BF-D825218C52C9}"/>
          </ac:picMkLst>
        </pc:picChg>
      </pc:sldChg>
      <pc:sldChg chg="delSp mod">
        <pc:chgData name="Jerry Sypkens" userId="50b5d4a2-da21-4ddc-9fa6-3b69f0ed7855" providerId="ADAL" clId="{835DB685-A4C2-49B0-9A5C-3E59F91345AF}" dt="2025-02-12T23:21:24.943" v="62" actId="478"/>
        <pc:sldMkLst>
          <pc:docMk/>
          <pc:sldMk cId="4178814207" sldId="304"/>
        </pc:sldMkLst>
        <pc:grpChg chg="del">
          <ac:chgData name="Jerry Sypkens" userId="50b5d4a2-da21-4ddc-9fa6-3b69f0ed7855" providerId="ADAL" clId="{835DB685-A4C2-49B0-9A5C-3E59F91345AF}" dt="2025-02-12T23:21:24.119" v="61" actId="478"/>
          <ac:grpSpMkLst>
            <pc:docMk/>
            <pc:sldMk cId="4178814207" sldId="304"/>
            <ac:grpSpMk id="7" creationId="{FE23D7F0-7B58-5F8D-ED3C-1F4812A1007A}"/>
          </ac:grpSpMkLst>
        </pc:grpChg>
        <pc:picChg chg="del">
          <ac:chgData name="Jerry Sypkens" userId="50b5d4a2-da21-4ddc-9fa6-3b69f0ed7855" providerId="ADAL" clId="{835DB685-A4C2-49B0-9A5C-3E59F91345AF}" dt="2025-02-12T23:21:24.943" v="62" actId="478"/>
          <ac:picMkLst>
            <pc:docMk/>
            <pc:sldMk cId="4178814207" sldId="304"/>
            <ac:picMk id="3" creationId="{143DCAB9-CF8D-0E18-30D7-9363032BF745}"/>
          </ac:picMkLst>
        </pc:picChg>
      </pc:sldChg>
      <pc:sldChg chg="addSp delSp mod">
        <pc:chgData name="Jerry Sypkens" userId="50b5d4a2-da21-4ddc-9fa6-3b69f0ed7855" providerId="ADAL" clId="{835DB685-A4C2-49B0-9A5C-3E59F91345AF}" dt="2025-02-12T23:21:34.939" v="64" actId="478"/>
        <pc:sldMkLst>
          <pc:docMk/>
          <pc:sldMk cId="3226275576" sldId="305"/>
        </pc:sldMkLst>
        <pc:graphicFrameChg chg="add del">
          <ac:chgData name="Jerry Sypkens" userId="50b5d4a2-da21-4ddc-9fa6-3b69f0ed7855" providerId="ADAL" clId="{835DB685-A4C2-49B0-9A5C-3E59F91345AF}" dt="2025-02-12T23:21:34.939" v="64" actId="478"/>
          <ac:graphicFrameMkLst>
            <pc:docMk/>
            <pc:sldMk cId="3226275576" sldId="305"/>
            <ac:graphicFrameMk id="2" creationId="{09231000-8162-7820-648F-36683AD273F5}"/>
          </ac:graphicFrameMkLst>
        </pc:graphicFrameChg>
      </pc:sldChg>
      <pc:sldChg chg="delSp mod">
        <pc:chgData name="Jerry Sypkens" userId="50b5d4a2-da21-4ddc-9fa6-3b69f0ed7855" providerId="ADAL" clId="{835DB685-A4C2-49B0-9A5C-3E59F91345AF}" dt="2025-02-12T23:14:21.750" v="46" actId="478"/>
        <pc:sldMkLst>
          <pc:docMk/>
          <pc:sldMk cId="401258789" sldId="307"/>
        </pc:sldMkLst>
        <pc:picChg chg="del">
          <ac:chgData name="Jerry Sypkens" userId="50b5d4a2-da21-4ddc-9fa6-3b69f0ed7855" providerId="ADAL" clId="{835DB685-A4C2-49B0-9A5C-3E59F91345AF}" dt="2025-02-12T23:14:21.750" v="46" actId="478"/>
          <ac:picMkLst>
            <pc:docMk/>
            <pc:sldMk cId="401258789" sldId="307"/>
            <ac:picMk id="3" creationId="{DE92BB26-3BA7-0989-7904-03F5842C0010}"/>
          </ac:picMkLst>
        </pc:picChg>
      </pc:sldChg>
      <pc:sldChg chg="delSp mod">
        <pc:chgData name="Jerry Sypkens" userId="50b5d4a2-da21-4ddc-9fa6-3b69f0ed7855" providerId="ADAL" clId="{835DB685-A4C2-49B0-9A5C-3E59F91345AF}" dt="2025-02-12T23:21:41.611" v="65" actId="478"/>
        <pc:sldMkLst>
          <pc:docMk/>
          <pc:sldMk cId="2157717005" sldId="309"/>
        </pc:sldMkLst>
        <pc:grpChg chg="del">
          <ac:chgData name="Jerry Sypkens" userId="50b5d4a2-da21-4ddc-9fa6-3b69f0ed7855" providerId="ADAL" clId="{835DB685-A4C2-49B0-9A5C-3E59F91345AF}" dt="2025-02-12T23:21:41.611" v="65" actId="478"/>
          <ac:grpSpMkLst>
            <pc:docMk/>
            <pc:sldMk cId="2157717005" sldId="309"/>
            <ac:grpSpMk id="38" creationId="{39EB0FBD-6B5A-D314-FD28-A5557DB22884}"/>
          </ac:grpSpMkLst>
        </pc:grpChg>
      </pc:sldChg>
      <pc:sldChg chg="delSp mod">
        <pc:chgData name="Jerry Sypkens" userId="50b5d4a2-da21-4ddc-9fa6-3b69f0ed7855" providerId="ADAL" clId="{835DB685-A4C2-49B0-9A5C-3E59F91345AF}" dt="2025-02-12T23:21:49.817" v="66" actId="478"/>
        <pc:sldMkLst>
          <pc:docMk/>
          <pc:sldMk cId="1265446094" sldId="311"/>
        </pc:sldMkLst>
        <pc:picChg chg="del">
          <ac:chgData name="Jerry Sypkens" userId="50b5d4a2-da21-4ddc-9fa6-3b69f0ed7855" providerId="ADAL" clId="{835DB685-A4C2-49B0-9A5C-3E59F91345AF}" dt="2025-02-12T23:21:49.817" v="66" actId="478"/>
          <ac:picMkLst>
            <pc:docMk/>
            <pc:sldMk cId="1265446094" sldId="311"/>
            <ac:picMk id="3" creationId="{50B013E5-FE7C-0048-DDC2-0924257F4010}"/>
          </ac:picMkLst>
        </pc:picChg>
      </pc:sldChg>
      <pc:sldChg chg="delSp mod">
        <pc:chgData name="Jerry Sypkens" userId="50b5d4a2-da21-4ddc-9fa6-3b69f0ed7855" providerId="ADAL" clId="{835DB685-A4C2-49B0-9A5C-3E59F91345AF}" dt="2025-02-12T23:21:58.058" v="69" actId="478"/>
        <pc:sldMkLst>
          <pc:docMk/>
          <pc:sldMk cId="545693909" sldId="312"/>
        </pc:sldMkLst>
        <pc:picChg chg="del">
          <ac:chgData name="Jerry Sypkens" userId="50b5d4a2-da21-4ddc-9fa6-3b69f0ed7855" providerId="ADAL" clId="{835DB685-A4C2-49B0-9A5C-3E59F91345AF}" dt="2025-02-12T23:21:58.058" v="69" actId="478"/>
          <ac:picMkLst>
            <pc:docMk/>
            <pc:sldMk cId="545693909" sldId="312"/>
            <ac:picMk id="4" creationId="{289E3AE7-4354-E462-A426-DB26760FD80E}"/>
          </ac:picMkLst>
        </pc:picChg>
      </pc:sldChg>
      <pc:sldChg chg="delSp mod">
        <pc:chgData name="Jerry Sypkens" userId="50b5d4a2-da21-4ddc-9fa6-3b69f0ed7855" providerId="ADAL" clId="{835DB685-A4C2-49B0-9A5C-3E59F91345AF}" dt="2025-02-12T23:22:01.571" v="70" actId="478"/>
        <pc:sldMkLst>
          <pc:docMk/>
          <pc:sldMk cId="4171849403" sldId="313"/>
        </pc:sldMkLst>
        <pc:picChg chg="del">
          <ac:chgData name="Jerry Sypkens" userId="50b5d4a2-da21-4ddc-9fa6-3b69f0ed7855" providerId="ADAL" clId="{835DB685-A4C2-49B0-9A5C-3E59F91345AF}" dt="2025-02-12T23:22:01.571" v="70" actId="478"/>
          <ac:picMkLst>
            <pc:docMk/>
            <pc:sldMk cId="4171849403" sldId="313"/>
            <ac:picMk id="6" creationId="{3D40D925-40A9-73DE-2899-44ABE6847A45}"/>
          </ac:picMkLst>
        </pc:picChg>
      </pc:sldChg>
      <pc:sldChg chg="delSp mod">
        <pc:chgData name="Jerry Sypkens" userId="50b5d4a2-da21-4ddc-9fa6-3b69f0ed7855" providerId="ADAL" clId="{835DB685-A4C2-49B0-9A5C-3E59F91345AF}" dt="2025-02-12T23:23:02.067" v="81" actId="478"/>
        <pc:sldMkLst>
          <pc:docMk/>
          <pc:sldMk cId="1564210647" sldId="314"/>
        </pc:sldMkLst>
        <pc:grpChg chg="del">
          <ac:chgData name="Jerry Sypkens" userId="50b5d4a2-da21-4ddc-9fa6-3b69f0ed7855" providerId="ADAL" clId="{835DB685-A4C2-49B0-9A5C-3E59F91345AF}" dt="2025-02-12T23:23:02.067" v="81" actId="478"/>
          <ac:grpSpMkLst>
            <pc:docMk/>
            <pc:sldMk cId="1564210647" sldId="314"/>
            <ac:grpSpMk id="6" creationId="{F2A03F54-8AF7-38C3-E9D7-7E38125AD411}"/>
          </ac:grpSpMkLst>
        </pc:grpChg>
      </pc:sldChg>
      <pc:sldChg chg="delSp mod">
        <pc:chgData name="Jerry Sypkens" userId="50b5d4a2-da21-4ddc-9fa6-3b69f0ed7855" providerId="ADAL" clId="{835DB685-A4C2-49B0-9A5C-3E59F91345AF}" dt="2025-02-12T23:23:14.131" v="84" actId="478"/>
        <pc:sldMkLst>
          <pc:docMk/>
          <pc:sldMk cId="2761082714" sldId="315"/>
        </pc:sldMkLst>
        <pc:grpChg chg="del">
          <ac:chgData name="Jerry Sypkens" userId="50b5d4a2-da21-4ddc-9fa6-3b69f0ed7855" providerId="ADAL" clId="{835DB685-A4C2-49B0-9A5C-3E59F91345AF}" dt="2025-02-12T23:23:12.572" v="83" actId="478"/>
          <ac:grpSpMkLst>
            <pc:docMk/>
            <pc:sldMk cId="2761082714" sldId="315"/>
            <ac:grpSpMk id="4" creationId="{9D638D7C-D2FE-60A5-3246-9D8724EF1640}"/>
          </ac:grpSpMkLst>
        </pc:grpChg>
        <pc:picChg chg="del">
          <ac:chgData name="Jerry Sypkens" userId="50b5d4a2-da21-4ddc-9fa6-3b69f0ed7855" providerId="ADAL" clId="{835DB685-A4C2-49B0-9A5C-3E59F91345AF}" dt="2025-02-12T23:23:14.131" v="84" actId="478"/>
          <ac:picMkLst>
            <pc:docMk/>
            <pc:sldMk cId="2761082714" sldId="315"/>
            <ac:picMk id="19" creationId="{F89A5D29-93ED-2387-90A7-266A0F5B1D36}"/>
          </ac:picMkLst>
        </pc:picChg>
      </pc:sldChg>
      <pc:sldChg chg="delSp mod">
        <pc:chgData name="Jerry Sypkens" userId="50b5d4a2-da21-4ddc-9fa6-3b69f0ed7855" providerId="ADAL" clId="{835DB685-A4C2-49B0-9A5C-3E59F91345AF}" dt="2025-02-12T23:12:27.917" v="27" actId="478"/>
        <pc:sldMkLst>
          <pc:docMk/>
          <pc:sldMk cId="2170537080" sldId="318"/>
        </pc:sldMkLst>
        <pc:spChg chg="del">
          <ac:chgData name="Jerry Sypkens" userId="50b5d4a2-da21-4ddc-9fa6-3b69f0ed7855" providerId="ADAL" clId="{835DB685-A4C2-49B0-9A5C-3E59F91345AF}" dt="2025-02-12T23:12:27.917" v="27" actId="478"/>
          <ac:spMkLst>
            <pc:docMk/>
            <pc:sldMk cId="2170537080" sldId="318"/>
            <ac:spMk id="6" creationId="{2C169C44-4BD4-7A0E-A41C-8A198A37C011}"/>
          </ac:spMkLst>
        </pc:spChg>
        <pc:graphicFrameChg chg="del">
          <ac:chgData name="Jerry Sypkens" userId="50b5d4a2-da21-4ddc-9fa6-3b69f0ed7855" providerId="ADAL" clId="{835DB685-A4C2-49B0-9A5C-3E59F91345AF}" dt="2025-02-12T23:12:24.886" v="26" actId="478"/>
          <ac:graphicFrameMkLst>
            <pc:docMk/>
            <pc:sldMk cId="2170537080" sldId="318"/>
            <ac:graphicFrameMk id="4" creationId="{381F26D0-382B-7AB7-432B-461A1C21E397}"/>
          </ac:graphicFrameMkLst>
        </pc:graphicFrameChg>
      </pc:sldChg>
      <pc:sldChg chg="delSp mod delAnim">
        <pc:chgData name="Jerry Sypkens" userId="50b5d4a2-da21-4ddc-9fa6-3b69f0ed7855" providerId="ADAL" clId="{835DB685-A4C2-49B0-9A5C-3E59F91345AF}" dt="2025-02-12T23:22:19.738" v="75" actId="478"/>
        <pc:sldMkLst>
          <pc:docMk/>
          <pc:sldMk cId="2655205974" sldId="2333"/>
        </pc:sldMkLst>
        <pc:grpChg chg="del">
          <ac:chgData name="Jerry Sypkens" userId="50b5d4a2-da21-4ddc-9fa6-3b69f0ed7855" providerId="ADAL" clId="{835DB685-A4C2-49B0-9A5C-3E59F91345AF}" dt="2025-02-12T23:22:19.738" v="75" actId="478"/>
          <ac:grpSpMkLst>
            <pc:docMk/>
            <pc:sldMk cId="2655205974" sldId="2333"/>
            <ac:grpSpMk id="6" creationId="{68B5DCA5-A0B8-4E7D-231A-9B1B985C275B}"/>
          </ac:grpSpMkLst>
        </pc:grpChg>
        <pc:picChg chg="del">
          <ac:chgData name="Jerry Sypkens" userId="50b5d4a2-da21-4ddc-9fa6-3b69f0ed7855" providerId="ADAL" clId="{835DB685-A4C2-49B0-9A5C-3E59F91345AF}" dt="2025-02-12T23:22:18.426" v="73" actId="478"/>
          <ac:picMkLst>
            <pc:docMk/>
            <pc:sldMk cId="2655205974" sldId="2333"/>
            <ac:picMk id="2" creationId="{A9DFC9A1-A1E7-CDF9-9D72-2D0A9C9E98B5}"/>
          </ac:picMkLst>
        </pc:picChg>
        <pc:picChg chg="del">
          <ac:chgData name="Jerry Sypkens" userId="50b5d4a2-da21-4ddc-9fa6-3b69f0ed7855" providerId="ADAL" clId="{835DB685-A4C2-49B0-9A5C-3E59F91345AF}" dt="2025-02-12T23:22:18.863" v="74" actId="478"/>
          <ac:picMkLst>
            <pc:docMk/>
            <pc:sldMk cId="2655205974" sldId="2333"/>
            <ac:picMk id="20" creationId="{C69BA8CC-A15D-3346-AAD0-BC0232C023E6}"/>
          </ac:picMkLst>
        </pc:picChg>
      </pc:sldChg>
      <pc:sldChg chg="delSp mod">
        <pc:chgData name="Jerry Sypkens" userId="50b5d4a2-da21-4ddc-9fa6-3b69f0ed7855" providerId="ADAL" clId="{835DB685-A4C2-49B0-9A5C-3E59F91345AF}" dt="2025-02-12T23:22:09.975" v="71" actId="478"/>
        <pc:sldMkLst>
          <pc:docMk/>
          <pc:sldMk cId="6128116" sldId="2334"/>
        </pc:sldMkLst>
        <pc:picChg chg="del">
          <ac:chgData name="Jerry Sypkens" userId="50b5d4a2-da21-4ddc-9fa6-3b69f0ed7855" providerId="ADAL" clId="{835DB685-A4C2-49B0-9A5C-3E59F91345AF}" dt="2025-02-12T23:22:09.975" v="71" actId="478"/>
          <ac:picMkLst>
            <pc:docMk/>
            <pc:sldMk cId="6128116" sldId="2334"/>
            <ac:picMk id="3" creationId="{ACDC1465-464D-5C5E-4BC4-7F5D7F1D63A7}"/>
          </ac:picMkLst>
        </pc:picChg>
      </pc:sldChg>
      <pc:sldChg chg="delSp mod">
        <pc:chgData name="Jerry Sypkens" userId="50b5d4a2-da21-4ddc-9fa6-3b69f0ed7855" providerId="ADAL" clId="{835DB685-A4C2-49B0-9A5C-3E59F91345AF}" dt="2025-02-12T23:22:15.099" v="72" actId="478"/>
        <pc:sldMkLst>
          <pc:docMk/>
          <pc:sldMk cId="2772130363" sldId="2335"/>
        </pc:sldMkLst>
        <pc:picChg chg="del">
          <ac:chgData name="Jerry Sypkens" userId="50b5d4a2-da21-4ddc-9fa6-3b69f0ed7855" providerId="ADAL" clId="{835DB685-A4C2-49B0-9A5C-3E59F91345AF}" dt="2025-02-12T23:22:15.099" v="72" actId="478"/>
          <ac:picMkLst>
            <pc:docMk/>
            <pc:sldMk cId="2772130363" sldId="2335"/>
            <ac:picMk id="2" creationId="{65CF0C1F-6F72-3879-D21F-FD0B6706E19B}"/>
          </ac:picMkLst>
        </pc:picChg>
      </pc:sldChg>
      <pc:sldChg chg="delSp mod">
        <pc:chgData name="Jerry Sypkens" userId="50b5d4a2-da21-4ddc-9fa6-3b69f0ed7855" providerId="ADAL" clId="{835DB685-A4C2-49B0-9A5C-3E59F91345AF}" dt="2025-02-12T23:23:07.731" v="82" actId="478"/>
        <pc:sldMkLst>
          <pc:docMk/>
          <pc:sldMk cId="1640965814" sldId="2336"/>
        </pc:sldMkLst>
        <pc:picChg chg="del">
          <ac:chgData name="Jerry Sypkens" userId="50b5d4a2-da21-4ddc-9fa6-3b69f0ed7855" providerId="ADAL" clId="{835DB685-A4C2-49B0-9A5C-3E59F91345AF}" dt="2025-02-12T23:23:07.731" v="82" actId="478"/>
          <ac:picMkLst>
            <pc:docMk/>
            <pc:sldMk cId="1640965814" sldId="2336"/>
            <ac:picMk id="8" creationId="{86D60AFD-0B36-611F-2710-055CEAA12DDB}"/>
          </ac:picMkLst>
        </pc:picChg>
      </pc:sldChg>
      <pc:sldChg chg="delSp modSp mod">
        <pc:chgData name="Jerry Sypkens" userId="50b5d4a2-da21-4ddc-9fa6-3b69f0ed7855" providerId="ADAL" clId="{835DB685-A4C2-49B0-9A5C-3E59F91345AF}" dt="2025-02-12T23:22:58.106" v="80" actId="478"/>
        <pc:sldMkLst>
          <pc:docMk/>
          <pc:sldMk cId="3394340949" sldId="2337"/>
        </pc:sldMkLst>
        <pc:picChg chg="del">
          <ac:chgData name="Jerry Sypkens" userId="50b5d4a2-da21-4ddc-9fa6-3b69f0ed7855" providerId="ADAL" clId="{835DB685-A4C2-49B0-9A5C-3E59F91345AF}" dt="2025-02-12T23:22:53.179" v="77" actId="478"/>
          <ac:picMkLst>
            <pc:docMk/>
            <pc:sldMk cId="3394340949" sldId="2337"/>
            <ac:picMk id="3" creationId="{DF8D3FA1-DE81-B65D-1EE7-9A9DAE75E6A8}"/>
          </ac:picMkLst>
        </pc:picChg>
        <pc:picChg chg="del mod">
          <ac:chgData name="Jerry Sypkens" userId="50b5d4a2-da21-4ddc-9fa6-3b69f0ed7855" providerId="ADAL" clId="{835DB685-A4C2-49B0-9A5C-3E59F91345AF}" dt="2025-02-12T23:22:58.106" v="80" actId="478"/>
          <ac:picMkLst>
            <pc:docMk/>
            <pc:sldMk cId="3394340949" sldId="2337"/>
            <ac:picMk id="4" creationId="{4BB534FE-93A1-61D4-E84F-19BE0C558523}"/>
          </ac:picMkLst>
        </pc:picChg>
      </pc:sldChg>
      <pc:sldChg chg="delSp mod delAnim">
        <pc:chgData name="Jerry Sypkens" userId="50b5d4a2-da21-4ddc-9fa6-3b69f0ed7855" providerId="ADAL" clId="{835DB685-A4C2-49B0-9A5C-3E59F91345AF}" dt="2025-02-12T23:21:55.724" v="68" actId="478"/>
        <pc:sldMkLst>
          <pc:docMk/>
          <pc:sldMk cId="2107994433" sldId="2338"/>
        </pc:sldMkLst>
        <pc:grpChg chg="del">
          <ac:chgData name="Jerry Sypkens" userId="50b5d4a2-da21-4ddc-9fa6-3b69f0ed7855" providerId="ADAL" clId="{835DB685-A4C2-49B0-9A5C-3E59F91345AF}" dt="2025-02-12T23:21:54.584" v="67" actId="478"/>
          <ac:grpSpMkLst>
            <pc:docMk/>
            <pc:sldMk cId="2107994433" sldId="2338"/>
            <ac:grpSpMk id="5" creationId="{C666F830-D3F5-891E-4952-75BE6BD6BFA1}"/>
          </ac:grpSpMkLst>
        </pc:grpChg>
        <pc:picChg chg="del">
          <ac:chgData name="Jerry Sypkens" userId="50b5d4a2-da21-4ddc-9fa6-3b69f0ed7855" providerId="ADAL" clId="{835DB685-A4C2-49B0-9A5C-3E59F91345AF}" dt="2025-02-12T23:21:55.724" v="68" actId="478"/>
          <ac:picMkLst>
            <pc:docMk/>
            <pc:sldMk cId="2107994433" sldId="2338"/>
            <ac:picMk id="4" creationId="{6D8B7171-A700-3E95-93AA-5A1F75145F9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09482513259702"/>
          <c:y val="0.10945454545454546"/>
          <c:w val="0.84678139595222746"/>
          <c:h val="0.79519541875447375"/>
        </c:manualLayout>
      </c:layout>
      <c:barChart>
        <c:barDir val="col"/>
        <c:grouping val="clustered"/>
        <c:varyColors val="0"/>
        <c:ser>
          <c:idx val="0"/>
          <c:order val="0"/>
          <c:tx>
            <c:v>Eggs Per Tree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Sheet2!$A$133:$A$138</c:f>
              <c:strCache>
                <c:ptCount val="6"/>
                <c:pt idx="0">
                  <c:v>Egg Stage</c:v>
                </c:pt>
                <c:pt idx="1">
                  <c:v>first Instar</c:v>
                </c:pt>
                <c:pt idx="2">
                  <c:v>Second Instar</c:v>
                </c:pt>
                <c:pt idx="3">
                  <c:v>Third Instar</c:v>
                </c:pt>
                <c:pt idx="4">
                  <c:v>Fourth Instar</c:v>
                </c:pt>
                <c:pt idx="5">
                  <c:v>Adult</c:v>
                </c:pt>
              </c:strCache>
            </c:strRef>
          </c:cat>
          <c:val>
            <c:numRef>
              <c:f>Sheet2!$AG$133:$AG$138</c:f>
              <c:numCache>
                <c:formatCode>General</c:formatCode>
                <c:ptCount val="6"/>
                <c:pt idx="0">
                  <c:v>475</c:v>
                </c:pt>
                <c:pt idx="1">
                  <c:v>246.4</c:v>
                </c:pt>
                <c:pt idx="2">
                  <c:v>167.9</c:v>
                </c:pt>
                <c:pt idx="3">
                  <c:v>34</c:v>
                </c:pt>
                <c:pt idx="4">
                  <c:v>17.350000000000001</c:v>
                </c:pt>
                <c:pt idx="5">
                  <c:v>615.20000000000005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2-1B48-BA4B-33FAB695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903464"/>
        <c:axId val="617903792"/>
      </c:barChart>
      <c:catAx>
        <c:axId val="61790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7903792"/>
        <c:crosses val="autoZero"/>
        <c:auto val="1"/>
        <c:lblAlgn val="ctr"/>
        <c:lblOffset val="100"/>
        <c:noMultiLvlLbl val="0"/>
      </c:catAx>
      <c:valAx>
        <c:axId val="61790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903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09482513259702"/>
          <c:y val="0.10945454545454546"/>
          <c:w val="0.84678139595222746"/>
          <c:h val="0.79519541875447375"/>
        </c:manualLayout>
      </c:layout>
      <c:barChart>
        <c:barDir val="col"/>
        <c:grouping val="clustered"/>
        <c:varyColors val="0"/>
        <c:ser>
          <c:idx val="0"/>
          <c:order val="0"/>
          <c:tx>
            <c:v>Eggs Per Tree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Sheet2!$A$133:$A$138</c:f>
              <c:strCache>
                <c:ptCount val="6"/>
                <c:pt idx="0">
                  <c:v>Egg Stage</c:v>
                </c:pt>
                <c:pt idx="1">
                  <c:v>first Instar</c:v>
                </c:pt>
                <c:pt idx="2">
                  <c:v>Second Instar</c:v>
                </c:pt>
                <c:pt idx="3">
                  <c:v>Third Instar</c:v>
                </c:pt>
                <c:pt idx="4">
                  <c:v>Fourth Instar</c:v>
                </c:pt>
                <c:pt idx="5">
                  <c:v>Adult</c:v>
                </c:pt>
              </c:strCache>
            </c:strRef>
          </c:cat>
          <c:val>
            <c:numRef>
              <c:f>Sheet2!$AG$133:$AG$138</c:f>
              <c:numCache>
                <c:formatCode>General</c:formatCode>
                <c:ptCount val="6"/>
                <c:pt idx="0">
                  <c:v>475</c:v>
                </c:pt>
                <c:pt idx="1">
                  <c:v>246.4</c:v>
                </c:pt>
                <c:pt idx="2">
                  <c:v>167.9</c:v>
                </c:pt>
                <c:pt idx="3">
                  <c:v>34</c:v>
                </c:pt>
                <c:pt idx="4">
                  <c:v>17.350000000000001</c:v>
                </c:pt>
                <c:pt idx="5">
                  <c:v>615.20000000000005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2-1B48-BA4B-33FAB695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903464"/>
        <c:axId val="617903792"/>
      </c:barChart>
      <c:catAx>
        <c:axId val="61790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7903792"/>
        <c:crosses val="autoZero"/>
        <c:auto val="1"/>
        <c:lblAlgn val="ctr"/>
        <c:lblOffset val="100"/>
        <c:noMultiLvlLbl val="0"/>
      </c:catAx>
      <c:valAx>
        <c:axId val="61790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903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12088356000112"/>
          <c:y val="0.10545454545454545"/>
          <c:w val="0.85475533752482336"/>
          <c:h val="0.77495299451204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75-074B-831F-34E6C6598F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Sheet2!$AF$133:$AF$139</c:f>
              <c:strCache>
                <c:ptCount val="7"/>
                <c:pt idx="0">
                  <c:v>Spring Egg Stage</c:v>
                </c:pt>
                <c:pt idx="1">
                  <c:v>First Instar</c:v>
                </c:pt>
                <c:pt idx="2">
                  <c:v>Second Instar</c:v>
                </c:pt>
                <c:pt idx="3">
                  <c:v>Third Instar</c:v>
                </c:pt>
                <c:pt idx="4">
                  <c:v>Fourth Instar</c:v>
                </c:pt>
                <c:pt idx="5">
                  <c:v>Adult</c:v>
                </c:pt>
                <c:pt idx="6">
                  <c:v>Fall Egg Stage</c:v>
                </c:pt>
              </c:strCache>
            </c:strRef>
          </c:cat>
          <c:val>
            <c:numRef>
              <c:f>Sheet2!$AG$133:$AG$139</c:f>
              <c:numCache>
                <c:formatCode>General</c:formatCode>
                <c:ptCount val="7"/>
                <c:pt idx="0">
                  <c:v>475</c:v>
                </c:pt>
                <c:pt idx="1">
                  <c:v>246.4</c:v>
                </c:pt>
                <c:pt idx="2">
                  <c:v>167.9</c:v>
                </c:pt>
                <c:pt idx="3">
                  <c:v>34</c:v>
                </c:pt>
                <c:pt idx="4">
                  <c:v>17.350000000000001</c:v>
                </c:pt>
                <c:pt idx="5">
                  <c:v>615.20000000000005</c:v>
                </c:pt>
                <c:pt idx="6">
                  <c:v>3533.5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5-074B-831F-34E6C6598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614384"/>
        <c:axId val="533612416"/>
      </c:barChart>
      <c:catAx>
        <c:axId val="5336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3612416"/>
        <c:crosses val="autoZero"/>
        <c:auto val="1"/>
        <c:lblAlgn val="ctr"/>
        <c:lblOffset val="100"/>
        <c:noMultiLvlLbl val="0"/>
      </c:catAx>
      <c:valAx>
        <c:axId val="5336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6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0.03787</cdr:x>
      <cdr:y>0.35859</cdr:y>
    </cdr:from>
    <cdr:to>
      <cdr:x>0.08184</cdr:x>
      <cdr:y>0.62907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770514-D30F-4DB9-A9D1-C7A5E1412008}"/>
            </a:ext>
          </a:extLst>
        </cdr:cNvPr>
        <cdr:cNvSpPr txBox="1"/>
      </cdr:nvSpPr>
      <cdr:spPr>
        <a:xfrm xmlns:a="http://schemas.openxmlformats.org/drawingml/2006/main" rot="16200000">
          <a:off x="-331613" y="2913944"/>
          <a:ext cx="170038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Average Number Per Tree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0.03787</cdr:x>
      <cdr:y>0.35859</cdr:y>
    </cdr:from>
    <cdr:to>
      <cdr:x>0.08184</cdr:x>
      <cdr:y>0.62907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770514-D30F-4DB9-A9D1-C7A5E1412008}"/>
            </a:ext>
          </a:extLst>
        </cdr:cNvPr>
        <cdr:cNvSpPr txBox="1"/>
      </cdr:nvSpPr>
      <cdr:spPr>
        <a:xfrm xmlns:a="http://schemas.openxmlformats.org/drawingml/2006/main" rot="16200000">
          <a:off x="-331613" y="2913944"/>
          <a:ext cx="170038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Average Number Per Tree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0.03054</cdr:x>
      <cdr:y>0.30696</cdr:y>
    </cdr:from>
    <cdr:to>
      <cdr:x>0.08673</cdr:x>
      <cdr:y>0.82548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A0DE16D-C3E4-4824-9C43-23D7B395F3D6}"/>
            </a:ext>
          </a:extLst>
        </cdr:cNvPr>
        <cdr:cNvSpPr txBox="1"/>
      </cdr:nvSpPr>
      <cdr:spPr>
        <a:xfrm xmlns:a="http://schemas.openxmlformats.org/drawingml/2006/main" rot="16200000">
          <a:off x="-1121836" y="3316111"/>
          <a:ext cx="3259667" cy="486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Average Number of SLF Trapped or Counted Per Tree</a:t>
          </a:r>
        </a:p>
      </cdr:txBody>
    </cdr:sp>
  </cdr:relSizeAnchor>
  <cdr:relSizeAnchor xmlns:cdr="http://schemas.openxmlformats.org/drawingml/2006/chartDrawing">
    <cdr:from>
      <cdr:x>0.15069</cdr:x>
      <cdr:y>0.69957</cdr:y>
    </cdr:from>
    <cdr:to>
      <cdr:x>0.23376</cdr:x>
      <cdr:y>0.74895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4F3B8A0-49C5-49C6-9C77-59B433139DD4}"/>
            </a:ext>
          </a:extLst>
        </cdr:cNvPr>
        <cdr:cNvSpPr txBox="1"/>
      </cdr:nvSpPr>
      <cdr:spPr>
        <a:xfrm xmlns:a="http://schemas.openxmlformats.org/drawingml/2006/main">
          <a:off x="1305624" y="4397842"/>
          <a:ext cx="719737" cy="310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effectLst/>
              <a:latin typeface="+mn-lt"/>
              <a:ea typeface="+mn-ea"/>
              <a:cs typeface="+mn-cs"/>
            </a:rPr>
            <a:t>2018 Eggs</a:t>
          </a:r>
          <a:endParaRPr lang="en-US" dirty="0">
            <a:effectLst/>
          </a:endParaRPr>
        </a:p>
      </cdr:txBody>
    </cdr:sp>
  </cdr:relSizeAnchor>
  <cdr:relSizeAnchor xmlns:cdr="http://schemas.openxmlformats.org/drawingml/2006/chartDrawing">
    <cdr:from>
      <cdr:x>0.87909</cdr:x>
      <cdr:y>0.12394</cdr:y>
    </cdr:from>
    <cdr:to>
      <cdr:x>0.96623</cdr:x>
      <cdr:y>0.1722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98D232E-B0F5-44CF-B2F0-19FB47C10C70}"/>
            </a:ext>
          </a:extLst>
        </cdr:cNvPr>
        <cdr:cNvSpPr txBox="1"/>
      </cdr:nvSpPr>
      <cdr:spPr>
        <a:xfrm xmlns:a="http://schemas.openxmlformats.org/drawingml/2006/main">
          <a:off x="7616637" y="779173"/>
          <a:ext cx="755000" cy="303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2019 Eggs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D808-DAB8-4B4D-AFF0-6C9FE6FDCA6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696E0-1E0E-0744-A1DB-D8CAB91A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696E0-1E0E-0744-A1DB-D8CAB91A83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2556A6-1699-0D5D-B315-6EED25A4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4DB84-9C0C-02B5-9360-C64CA44CF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7A9023-4707-8351-69D0-10DCF213F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1100-EB9D-984E-9EF5-AF8A3DB55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9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C40AD5-027A-7453-AC12-CF9C4FE4E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7507C8-E2D2-4BBC-4715-44A8521EB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46040-6483-C50C-3F78-9DF108D27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1CCF-953C-4144-BC88-19719EB07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55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873BBC-6C08-39BA-5F98-F1208348F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F8C0F-845A-17C0-F792-72FE012C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1F8BA4-7127-A96E-D11C-F376F6A70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A666-A5D1-434C-B43E-F06E4E22B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4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3CC7B9-804F-FA88-DB0D-88BCCCBF0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D7E9-C6D2-7530-A3C6-8AAA8F05F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17CE73-2C40-76E7-A80A-F4E7DFB59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C29A-2683-EA43-A62E-56E2E1DE6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4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AB28B1-DB34-D72B-40FB-057EA73D2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F6571-923D-C58F-E55F-37264BA3E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507C0-9081-ECC8-64D1-708DE160E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A82C-AB37-1348-B40C-CB95286F2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6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97710-A2FF-D243-5AB1-C6949C324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F7C01-E688-2C71-4AC3-7B9A4C7C3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6FFA4-B735-6C0F-2C56-EEE360DB0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6A5E-383F-2341-B232-574AA1965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8B095E-9E32-0E32-3785-BB263AF1E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76BAD6-CFDD-5DEE-2843-B08E32F08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9C785A-2CDA-5956-A861-9812E8693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EA0F-DBAF-224C-B9FE-E5C4F6B15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180B32-5109-C070-73B2-D3EA17049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50BB6C-1507-A0B0-F325-C6F5F852A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E48C38-016C-B51E-9852-F61F8A2B2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F4D3-F8DB-754F-AA2F-9C6392986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189131-FCA1-F4B7-789A-A1F0BC269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1A309D-1CC6-0E56-64CF-7F299F4F8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4A473D-7BC3-7FE5-0359-9CD974C06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B39D-6382-EA41-A886-008DB464C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0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F3412-1876-2368-372E-0629450DA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F2929-B1B5-D5E4-310D-CF0A220DF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0B310-08D4-853C-F039-9B9A8A23A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CD99-91A4-CB4F-A05E-78AEDD1E7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9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E4918-4984-1A51-9E7F-65F9D0032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D1EA9-47D1-4E95-6E89-A4DCFE67F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0D221-B508-F2A6-7A90-03C5BABA4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36C2-463F-614A-9597-396A4F290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91B2C-B6A3-60D4-A885-217979DE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70BBA7-48BD-5891-CC85-50D584739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D3DE33-2059-AFDD-B360-9E34AFFCE1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BF2B52-DF37-A078-DB78-0ACCED2646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82E4E1-6D96-EFF9-76C4-86049F3D22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BD28E02-93E1-D34E-B34A-6693F144D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nsion.psu.edu/spotted-lanternfly-management-in-vineyard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nsion.psu.edu/spotted-lanternfly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998D8487-A4C6-2280-D997-80420DC8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29386"/>
            <a:ext cx="79248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</a:rPr>
              <a:t>The Threat of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Spotted Lanternfl</a:t>
            </a:r>
            <a:r>
              <a:rPr lang="en-US" sz="4000" b="1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B66E31E-AE35-59F9-D1D7-B6878D08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57600"/>
            <a:ext cx="60198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2" name="Text Box 6">
            <a:extLst>
              <a:ext uri="{FF2B5EF4-FFF2-40B4-BE49-F238E27FC236}">
                <a16:creationId xmlns:a16="http://schemas.microsoft.com/office/drawing/2014/main" id="{C5CC969A-E4BC-5B97-9598-A495380D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810000"/>
            <a:ext cx="3352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9051"/>
                </a:solidFill>
              </a:rPr>
              <a:t>Julie Urban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9051"/>
                </a:solidFill>
              </a:rPr>
              <a:t>Penn State University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9051"/>
                </a:solidFill>
              </a:rPr>
              <a:t>jmu2@psu.edu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4294C-A0A5-14E0-E7C7-D4457A399F9A}"/>
              </a:ext>
            </a:extLst>
          </p:cNvPr>
          <p:cNvSpPr txBox="1"/>
          <p:nvPr/>
        </p:nvSpPr>
        <p:spPr>
          <a:xfrm>
            <a:off x="0" y="1503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1893"/>
                </a:solidFill>
                <a:cs typeface="Arial" panose="020B0604020202020204" pitchFamily="34" charset="0"/>
              </a:rPr>
              <a:t>Percent Nymphal Survival on Citrus &amp; Avocado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B883-7694-47DB-F25B-A8C4E76F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F1D40DDF-2306-718E-CE4C-36BBF8A0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C1E2E10-9E67-45BA-9C79-ADDE8C050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"/>
          <a:stretch/>
        </p:blipFill>
        <p:spPr>
          <a:xfrm>
            <a:off x="76200" y="718506"/>
            <a:ext cx="4486349" cy="5604885"/>
          </a:xfrm>
          <a:prstGeom prst="rect">
            <a:avLst/>
          </a:prstGeom>
        </p:spPr>
      </p:pic>
      <p:sp>
        <p:nvSpPr>
          <p:cNvPr id="6" name="Text Box 41">
            <a:extLst>
              <a:ext uri="{FF2B5EF4-FFF2-40B4-BE49-F238E27FC236}">
                <a16:creationId xmlns:a16="http://schemas.microsoft.com/office/drawing/2014/main" id="{BE6F97DE-AE26-78D0-B846-DE82EE37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08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Pennsylvania Treatment for SLF in 2015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23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C6DC-D70F-4957-9806-6BA715AC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910801A-07A8-D814-FE05-CF5C8730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AE152B3B-4B23-6D6B-F267-BED9383B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08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PA SLF Quarantine Map by Year: 2014-2017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B4BC3-A751-0FA9-5784-0DA4F8008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492" y="2304047"/>
            <a:ext cx="6033493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2B022-1E83-359F-2C5A-7B5FBFEFA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893" y="5486400"/>
            <a:ext cx="19812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7DEB-D49C-4C2E-E384-19FF7FE9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5A4C237E-351F-6CFB-0ED4-77423A2D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4AA201A8-69FD-78F6-F941-47310A37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74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Pennsylvania Treatment for SLF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EA277229-CA5A-1A16-960D-A02C4F4A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48593"/>
            <a:ext cx="118110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+mn-lt"/>
              </a:rPr>
              <a:t>Treating Ailanthus (TOH) trap trees is not enough:</a:t>
            </a:r>
          </a:p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Inherent bureaucratic time delays: 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Funding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Lining up contractors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Permission to treat private properties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Logistics of removing trees in hilly, rural eastern PA</a:t>
            </a:r>
          </a:p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SLF is highly mobile and feeds on other plants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Does SLF “require” TOH to complete life cycle?  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NO!!</a:t>
            </a:r>
            <a:br>
              <a:rPr lang="en-US" altLang="en-US" dirty="0">
                <a:latin typeface="+mn-lt"/>
              </a:rPr>
            </a:br>
            <a:r>
              <a:rPr lang="en-US" altLang="en-US" sz="3200" dirty="0">
                <a:latin typeface="+mj-lt"/>
              </a:rPr>
              <a:t>	 </a:t>
            </a: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77AE950B-1576-674B-1176-63BB3D01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63818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9513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E0A7-009B-04E7-0A0A-F8561DDE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0F51542C-5746-DF28-2AC2-6278E623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DFA012B7-B142-AD01-3F3D-86EFA96C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74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Pennsylvania Treatment for SLF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068100ED-B898-829C-E78F-3D31BA9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48593"/>
            <a:ext cx="118110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+mn-lt"/>
              </a:rPr>
              <a:t>Improved Solutions:</a:t>
            </a:r>
          </a:p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Government agencies (PA Dept. of Ag., APHIS, etc.) also use knock-down contact applications (bifenthrin) for pop-ups and critical areas at risk of further spread (airports, ports,…) </a:t>
            </a:r>
          </a:p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PA Dept. of Ag. (PDA) now trains their own operations staff to perform their own treatments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In 2024, contractors treated ~500 properties</a:t>
            </a:r>
          </a:p>
          <a:p>
            <a:pPr marL="814388" lvl="1" indent="-257175"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PDA staff treated &gt;200 properties in 2024 </a:t>
            </a:r>
            <a:r>
              <a:rPr lang="en-US" altLang="en-US" sz="3200" dirty="0">
                <a:latin typeface="+mj-lt"/>
              </a:rPr>
              <a:t>	 </a:t>
            </a: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FFA96363-757A-0EC6-24E0-A1A0A783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63818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4045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86E7D-9906-E6AF-9C1A-624FB02A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EEDAE1C6-B105-2E9C-DE68-77EF26D4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3B03A334-E343-5586-FF04-D98B346F3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08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Jan. 2018: SLF Detected in Winchester, VA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B3A22BED-1782-3912-E41F-70B4A277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14400"/>
            <a:ext cx="617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LESSONS LEARNED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65FDD57C-1D44-7C36-8F8A-B0D49F76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16760"/>
            <a:ext cx="61722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SLF spreads on and in conveyances transporting goods and people</a:t>
            </a:r>
          </a:p>
          <a:p>
            <a:pPr marL="257175" indent="-257175"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At detection site, surveys found old egg masses: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once SLF is detected, it is found to have been there 1-2 years prior</a:t>
            </a:r>
            <a:r>
              <a:rPr lang="en-US" altLang="en-US" sz="2800" b="1" dirty="0">
                <a:latin typeface="+mn-lt"/>
              </a:rPr>
              <a:t> -- true for VA, TN, IL populations (likely in other states as well)</a:t>
            </a:r>
          </a:p>
        </p:txBody>
      </p:sp>
    </p:spTree>
    <p:extLst>
      <p:ext uri="{BB962C8B-B14F-4D97-AF65-F5344CB8AC3E}">
        <p14:creationId xmlns:p14="http://schemas.microsoft.com/office/powerpoint/2010/main" val="10419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C856-3634-7545-9EEC-2E38DCD4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F9BDD43-4F05-91D6-C9FE-7DEDABE5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9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AE34-480C-865D-5A88-6CF7A542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5E718D-328D-649C-0F1E-ED10395ED1ED}"/>
              </a:ext>
            </a:extLst>
          </p:cNvPr>
          <p:cNvSpPr txBox="1"/>
          <p:nvPr/>
        </p:nvSpPr>
        <p:spPr>
          <a:xfrm>
            <a:off x="3588825" y="2506096"/>
            <a:ext cx="3781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SLF LIFE CYCLE</a:t>
            </a:r>
          </a:p>
          <a:p>
            <a:pPr algn="ctr"/>
            <a:r>
              <a:rPr lang="en-US" sz="4000" b="1" dirty="0"/>
              <a:t>(in eastern PA)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D546BB-70CB-1022-E11B-6A13F9AABD54}"/>
              </a:ext>
            </a:extLst>
          </p:cNvPr>
          <p:cNvGrpSpPr/>
          <p:nvPr/>
        </p:nvGrpSpPr>
        <p:grpSpPr>
          <a:xfrm>
            <a:off x="7019654" y="0"/>
            <a:ext cx="5142980" cy="4960255"/>
            <a:chOff x="7019654" y="0"/>
            <a:chExt cx="5142980" cy="4960255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FC5C70D0-4FE2-9433-837F-FE1080E7FFB5}"/>
                </a:ext>
              </a:extLst>
            </p:cNvPr>
            <p:cNvSpPr txBox="1">
              <a:spLocks/>
            </p:cNvSpPr>
            <p:nvPr/>
          </p:nvSpPr>
          <p:spPr>
            <a:xfrm>
              <a:off x="8051685" y="0"/>
              <a:ext cx="4110949" cy="1103866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Early instars (1-3):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broad ranging on herbaceous plants</a:t>
              </a:r>
            </a:p>
            <a:p>
              <a:pPr algn="ctr"/>
              <a:endParaRPr lang="en-US" sz="15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br>
                <a:rPr lang="en-US" sz="2025" b="1" dirty="0">
                  <a:latin typeface="Arial Black" panose="020B0A04020102020204" pitchFamily="34" charset="0"/>
                </a:rPr>
              </a:br>
              <a:endParaRPr lang="en-US" sz="2025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2D459F-A148-89BA-7DB9-343BB12CB70B}"/>
                </a:ext>
              </a:extLst>
            </p:cNvPr>
            <p:cNvSpPr/>
            <p:nvPr/>
          </p:nvSpPr>
          <p:spPr>
            <a:xfrm rot="20900040">
              <a:off x="7019654" y="921855"/>
              <a:ext cx="1746735" cy="4038400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51B3A9-EEC2-7562-FEFB-D716C78D172E}"/>
              </a:ext>
            </a:extLst>
          </p:cNvPr>
          <p:cNvGrpSpPr/>
          <p:nvPr/>
        </p:nvGrpSpPr>
        <p:grpSpPr>
          <a:xfrm>
            <a:off x="6194467" y="5002744"/>
            <a:ext cx="5669992" cy="1465974"/>
            <a:chOff x="6194467" y="5002744"/>
            <a:chExt cx="5669992" cy="1465974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7BD2FE-5C55-3584-7A89-93B751634F23}"/>
                </a:ext>
              </a:extLst>
            </p:cNvPr>
            <p:cNvSpPr txBox="1">
              <a:spLocks/>
            </p:cNvSpPr>
            <p:nvPr/>
          </p:nvSpPr>
          <p:spPr>
            <a:xfrm>
              <a:off x="8607917" y="5344988"/>
              <a:ext cx="3256542" cy="831132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Begin to feed on woody tissues</a:t>
              </a:r>
            </a:p>
            <a:p>
              <a:endParaRPr lang="en-US" sz="15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2025" b="1" dirty="0">
                  <a:latin typeface="Arial Black" panose="020B0A04020102020204" pitchFamily="34" charset="0"/>
                </a:rPr>
              </a:br>
              <a:endParaRPr lang="en-US" sz="2025" b="1" dirty="0">
                <a:latin typeface="Arial Black" panose="020B0A040201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078088-3353-D0B9-E28B-A46731213B4D}"/>
                </a:ext>
              </a:extLst>
            </p:cNvPr>
            <p:cNvSpPr/>
            <p:nvPr/>
          </p:nvSpPr>
          <p:spPr>
            <a:xfrm rot="614866">
              <a:off x="6194467" y="5002744"/>
              <a:ext cx="1248683" cy="1465974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AB3AC1-94C7-8D11-55AB-B540B21DECA8}"/>
              </a:ext>
            </a:extLst>
          </p:cNvPr>
          <p:cNvGrpSpPr/>
          <p:nvPr/>
        </p:nvGrpSpPr>
        <p:grpSpPr>
          <a:xfrm>
            <a:off x="228992" y="331904"/>
            <a:ext cx="4259968" cy="2807899"/>
            <a:chOff x="228992" y="331904"/>
            <a:chExt cx="4259968" cy="2807899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F85CEF66-3A27-347A-6CAA-4AA2904EFA0B}"/>
                </a:ext>
              </a:extLst>
            </p:cNvPr>
            <p:cNvSpPr txBox="1">
              <a:spLocks/>
            </p:cNvSpPr>
            <p:nvPr/>
          </p:nvSpPr>
          <p:spPr>
            <a:xfrm>
              <a:off x="228992" y="331904"/>
              <a:ext cx="3142659" cy="708436"/>
            </a:xfrm>
            <a:prstGeom prst="rect">
              <a:avLst/>
            </a:prstGeom>
            <a:ln w="44450">
              <a:solidFill>
                <a:srgbClr val="FF0000"/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Late season adults: </a:t>
              </a:r>
              <a:br>
                <a:rPr lang="en-US" sz="2400" b="1" dirty="0">
                  <a:latin typeface="+mn-lt"/>
                  <a:cs typeface="Arial" panose="020B0604020202020204" pitchFamily="34" charset="0"/>
                </a:rPr>
              </a:br>
              <a:r>
                <a:rPr lang="en-US" sz="2400" b="1" dirty="0">
                  <a:latin typeface="+mn-lt"/>
                  <a:cs typeface="Arial" panose="020B0604020202020204" pitchFamily="34" charset="0"/>
                </a:rPr>
                <a:t>    </a:t>
              </a:r>
              <a:r>
                <a:rPr lang="en-US" sz="2400" b="1" dirty="0">
                  <a:latin typeface="+mn-lt"/>
                  <a:cs typeface="Arial Black" panose="020B0604020202020204" pitchFamily="34" charset="0"/>
                </a:rPr>
                <a:t>Bouts of flight</a:t>
              </a:r>
            </a:p>
            <a:p>
              <a:endParaRPr lang="en-US" sz="15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2025" b="1" dirty="0">
                  <a:latin typeface="Arial Black" panose="020B0A04020102020204" pitchFamily="34" charset="0"/>
                </a:rPr>
              </a:br>
              <a:r>
                <a:rPr lang="en-US" sz="2025" b="1" dirty="0">
                  <a:latin typeface="Arial Black" panose="020B0A04020102020204" pitchFamily="34" charset="0"/>
                </a:rPr>
                <a:t>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D83BA1-68EF-1BE9-B017-39E93D1BF4F9}"/>
                </a:ext>
              </a:extLst>
            </p:cNvPr>
            <p:cNvSpPr/>
            <p:nvPr/>
          </p:nvSpPr>
          <p:spPr>
            <a:xfrm rot="614866">
              <a:off x="2390535" y="1161481"/>
              <a:ext cx="2098425" cy="1978322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0680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047C-9CA5-D33A-7D22-EEA59FFB8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D8347126-2A16-0721-BDCE-2D2E2DB5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3687B3AC-B1A6-C9A2-F7A8-EA573A5B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4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2017: SLF Population in PA Seemed to Boom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86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1705-B2DE-C8DA-4FD4-B4B6CD73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923B30CA-6F40-463F-7C28-7FB0A51A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0E2E9525-35F5-E363-C587-E70B7905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4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2017: SLF Population in PA Seemed to Boom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98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19C1AA-223E-4FC2-F649-F44BF880FEF0}"/>
              </a:ext>
            </a:extLst>
          </p:cNvPr>
          <p:cNvSpPr/>
          <p:nvPr/>
        </p:nvSpPr>
        <p:spPr>
          <a:xfrm>
            <a:off x="4724400" y="3276600"/>
            <a:ext cx="2382473" cy="654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1475A3FE-A6E8-6241-DFEC-976EDBCD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1059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Spotted Lanternfly is a Planthopper</a:t>
            </a:r>
            <a:b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B050"/>
                </a:solidFill>
                <a:latin typeface="+mj-lt"/>
              </a:rPr>
              <a:t>Phloem feeders: piercing-sucking mouthparts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BC647-7740-68C2-D6BA-3E65A10F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91F9D53-279F-4B45-72AF-4762367E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84BFFA20-45FA-26CD-9FDA-AB18C5F9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Feeding and Damage</a:t>
            </a:r>
            <a:br>
              <a:rPr lang="en-US" altLang="en-US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B050"/>
                </a:solidFill>
                <a:latin typeface="Rockwell" panose="02060603020205020403" pitchFamily="18" charset="77"/>
              </a:rPr>
              <a:t>Not a Problem in Apple, Stone Fruit Orchards, Ornamentals</a:t>
            </a:r>
          </a:p>
        </p:txBody>
      </p:sp>
    </p:spTree>
    <p:extLst>
      <p:ext uri="{BB962C8B-B14F-4D97-AF65-F5344CB8AC3E}">
        <p14:creationId xmlns:p14="http://schemas.microsoft.com/office/powerpoint/2010/main" val="300614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8D76C-D96C-4846-FFC8-807E836A9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5348EA66-DECE-0C02-06BE-DBE8254D0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4FD69688-19F1-7FE8-7B97-8640DA04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Feeding and Damage</a:t>
            </a:r>
            <a:br>
              <a:rPr lang="en-US" alt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To Date: SLF is Damaging to Grapes and Tree of Heaven </a:t>
            </a:r>
            <a:br>
              <a:rPr lang="en-US" altLang="en-US" sz="2400" b="1" dirty="0">
                <a:solidFill>
                  <a:srgbClr val="00B050"/>
                </a:solidFill>
                <a:latin typeface="+mj-lt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(and somewhat to Black Walnut – causes yellowing, flagging, branch dieback)</a:t>
            </a:r>
            <a:endParaRPr lang="en-US" altLang="en-US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23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E535-7992-5DA4-2486-A79E3C9B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3885C9B-6699-3B46-37AA-7FC93B27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A8E41173-DDDF-509B-166C-720760D6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Feeding and Damage</a:t>
            </a:r>
            <a:br>
              <a:rPr lang="en-US" alt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To Date: SLF is Damaging to Grapes and Tree of Heaven </a:t>
            </a:r>
            <a:br>
              <a:rPr lang="en-US" altLang="en-US" sz="2400" b="1" dirty="0">
                <a:solidFill>
                  <a:srgbClr val="00B050"/>
                </a:solidFill>
                <a:latin typeface="+mj-lt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(and somewhat to Black Walnut – causes yellowing, flagging, branch dieback)</a:t>
            </a:r>
            <a:endParaRPr lang="en-US" altLang="en-US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46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316AA-67C5-E729-15FF-EC2AE0F8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DDC44D43-D240-B977-ED13-979CF8BF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A7238A91-0B33-A5EC-8579-7474C6A29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12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 Late Season Movement of SLF into Vineyards</a:t>
            </a:r>
            <a:br>
              <a:rPr lang="en-US" altLang="en-US" sz="2100" b="1" dirty="0">
                <a:solidFill>
                  <a:srgbClr val="011893"/>
                </a:solidFill>
                <a:latin typeface="Rockwell" panose="02060603020205020403" pitchFamily="18" charset="77"/>
              </a:rPr>
            </a:br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hlinkClick r:id="rId2"/>
              </a:rPr>
              <a:t>https://extension.psu.edu/spotted-lanternfly-management-in-vineyards</a:t>
            </a:r>
            <a:br>
              <a:rPr lang="en-US" altLang="en-US" sz="135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endParaRPr lang="en-US" altLang="en-US" sz="1350" b="1" dirty="0">
              <a:solidFill>
                <a:schemeClr val="accent5">
                  <a:lumMod val="60000"/>
                  <a:lumOff val="40000"/>
                </a:schemeClr>
              </a:solidFill>
              <a:latin typeface="Rockwell" panose="02060603020205020403" pitchFamily="18" charset="77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C266716B-0855-368F-31F9-02B790AA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Adult SLF moving into vineyards from surrounding areas is biggest threat, often within 50 ft. of vineyard edge</a:t>
            </a:r>
          </a:p>
        </p:txBody>
      </p:sp>
    </p:spTree>
    <p:extLst>
      <p:ext uri="{BB962C8B-B14F-4D97-AF65-F5344CB8AC3E}">
        <p14:creationId xmlns:p14="http://schemas.microsoft.com/office/powerpoint/2010/main" val="415815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F0881-442C-467C-DDB7-864222FE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55B3033C-D6B2-6117-982B-71F6E687B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0320E47C-43EC-27BB-8230-3DE02993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 Late Season Movement of SLF into Vineyards</a:t>
            </a:r>
            <a:endParaRPr lang="en-US" altLang="en-US" sz="1350" b="1" dirty="0">
              <a:solidFill>
                <a:schemeClr val="accent5">
                  <a:lumMod val="60000"/>
                  <a:lumOff val="40000"/>
                </a:schemeClr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107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71BF-915A-4BD7-D67F-BB011F7E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451DF7AC-FF37-CC05-708F-26767CBD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Feeding and Damage</a:t>
            </a:r>
            <a:br>
              <a:rPr lang="en-US" altLang="en-US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Economic Impact on Grapes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E6365-7DE9-E82E-4B1C-8F5438E53525}"/>
              </a:ext>
            </a:extLst>
          </p:cNvPr>
          <p:cNvSpPr txBox="1"/>
          <p:nvPr/>
        </p:nvSpPr>
        <p:spPr>
          <a:xfrm>
            <a:off x="0" y="10928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(survey by Harper,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Leach,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Centinari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D936B-F0D6-548A-F96E-326423011BD3}"/>
              </a:ext>
            </a:extLst>
          </p:cNvPr>
          <p:cNvSpPr/>
          <p:nvPr/>
        </p:nvSpPr>
        <p:spPr>
          <a:xfrm>
            <a:off x="114300" y="1447800"/>
            <a:ext cx="1196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Recorded damage: </a:t>
            </a:r>
          </a:p>
          <a:p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2017, 90% yield loss in 40 acre planting</a:t>
            </a:r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2018, 100% death of a 8 acre Pinot Noir planting </a:t>
            </a:r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From 2016-2018, 45% yield reduction in 10 acres Chardonnay planting</a:t>
            </a:r>
            <a:br>
              <a:rPr lang="en-US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16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Increased application and cost of insecticides (5 vineyards in SE PA):</a:t>
            </a:r>
            <a:endParaRPr lang="en-US" sz="1200" b="1" u="sng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number of insecticide applications in 2016-2018 increased from an average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4.2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applications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14.0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increases the average insecticide cost from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$54.63/acre 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2016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$147.85/acre </a:t>
            </a:r>
            <a:r>
              <a:rPr 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2018 (+171%)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5DED7-59E9-90E8-0A4F-8A4F5A2E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14053DC0-2D78-F8D3-5A24-3F3A79E7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455C1E89-3980-941E-B6CF-7F5F33F3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Feeding and Damage in Grapevines</a:t>
            </a:r>
            <a:br>
              <a:rPr lang="en-US" altLang="en-US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</a:rPr>
              <a:t>Harner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, Leach, Briggs,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</a:rPr>
              <a:t>Centinari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</a:rPr>
              <a:t>, 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47F10-16EF-EA63-FA96-0ABCDCB56B4E}"/>
              </a:ext>
            </a:extLst>
          </p:cNvPr>
          <p:cNvSpPr txBox="1"/>
          <p:nvPr/>
        </p:nvSpPr>
        <p:spPr>
          <a:xfrm>
            <a:off x="9370668" y="1112105"/>
            <a:ext cx="2743200" cy="439608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Heavy and extensive SLF feeding:</a:t>
            </a:r>
          </a:p>
          <a:p>
            <a:pPr marL="192881" indent="-192881">
              <a:buFontTx/>
              <a:buChar char="-"/>
            </a:pPr>
            <a:r>
              <a:rPr lang="en-US" sz="2400" dirty="0"/>
              <a:t>Reduces accumulation of sugars and nitrogen</a:t>
            </a:r>
          </a:p>
          <a:p>
            <a:pPr marL="192881" indent="-192881">
              <a:buFontTx/>
              <a:buChar char="-"/>
            </a:pPr>
            <a:r>
              <a:rPr lang="en-US" sz="2400" dirty="0"/>
              <a:t>Decreases vine capability to produce sugar</a:t>
            </a:r>
          </a:p>
        </p:txBody>
      </p:sp>
    </p:spTree>
    <p:extLst>
      <p:ext uri="{BB962C8B-B14F-4D97-AF65-F5344CB8AC3E}">
        <p14:creationId xmlns:p14="http://schemas.microsoft.com/office/powerpoint/2010/main" val="21272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7376-B745-66BA-8D44-E1672FCE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1F2B3AC2-A549-A8F7-317F-B2EF865E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945" y="-1549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Effects of SLF Feeding on Grapevines for 1 Year</a:t>
            </a:r>
            <a:endParaRPr lang="en-US" altLang="en-US" sz="4000" dirty="0">
              <a:latin typeface="+mj-lt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7FE2B3A6-B81A-CB68-0703-20313B8F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Centinari</a:t>
            </a:r>
            <a:r>
              <a:rPr lang="en-US" altLang="en-US" sz="2400" dirty="0">
                <a:latin typeface="+mn-lt"/>
              </a:rPr>
              <a:t> &amp; Acevedo, 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2068F-F58B-9F5F-69ED-8915EEF1F465}"/>
              </a:ext>
            </a:extLst>
          </p:cNvPr>
          <p:cNvSpPr txBox="1"/>
          <p:nvPr/>
        </p:nvSpPr>
        <p:spPr>
          <a:xfrm>
            <a:off x="0" y="50220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Soluble sugars (Brix) decreases with increasing number of SLF </a:t>
            </a:r>
          </a:p>
        </p:txBody>
      </p:sp>
    </p:spTree>
    <p:extLst>
      <p:ext uri="{BB962C8B-B14F-4D97-AF65-F5344CB8AC3E}">
        <p14:creationId xmlns:p14="http://schemas.microsoft.com/office/powerpoint/2010/main" val="341832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2A743-43C5-8C61-5B58-7BE00790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3D26A6E7-DB2B-1C62-5B4C-FB95479D4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3" name="Text Box 41">
            <a:extLst>
              <a:ext uri="{FF2B5EF4-FFF2-40B4-BE49-F238E27FC236}">
                <a16:creationId xmlns:a16="http://schemas.microsoft.com/office/drawing/2014/main" id="{E92D137B-10AC-4D47-0F31-61892021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945" y="-1549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Effects of SLF Feeding on Grapevines for 1 Year</a:t>
            </a:r>
            <a:endParaRPr lang="en-US" altLang="en-US" sz="40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964A4-F2D9-24B5-9E8A-C66FA5978D72}"/>
              </a:ext>
            </a:extLst>
          </p:cNvPr>
          <p:cNvSpPr txBox="1"/>
          <p:nvPr/>
        </p:nvSpPr>
        <p:spPr>
          <a:xfrm>
            <a:off x="0" y="50220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Soluble sugars (Brix) decreases with increasing number of SLF </a:t>
            </a: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2EF2C759-48DA-BA67-EDA8-E54EE99CF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Centinari</a:t>
            </a:r>
            <a:r>
              <a:rPr lang="en-US" altLang="en-US" sz="2400" dirty="0">
                <a:latin typeface="+mn-lt"/>
              </a:rPr>
              <a:t> &amp; Acevedo, in progress</a:t>
            </a:r>
          </a:p>
        </p:txBody>
      </p:sp>
    </p:spTree>
    <p:extLst>
      <p:ext uri="{BB962C8B-B14F-4D97-AF65-F5344CB8AC3E}">
        <p14:creationId xmlns:p14="http://schemas.microsoft.com/office/powerpoint/2010/main" val="279408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01B1-B612-688C-CBA7-2E3440DD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52CBDCD3-5357-26A2-14A6-2B8E0782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2369A-E547-8D9E-A70B-B8E6FC2DB26F}"/>
              </a:ext>
            </a:extLst>
          </p:cNvPr>
          <p:cNvSpPr txBox="1"/>
          <p:nvPr/>
        </p:nvSpPr>
        <p:spPr>
          <a:xfrm>
            <a:off x="0" y="567174"/>
            <a:ext cx="1217803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    </a:t>
            </a:r>
          </a:p>
          <a:p>
            <a:pPr algn="ctr"/>
            <a:r>
              <a:rPr lang="en-US" sz="3200" b="1" dirty="0"/>
              <a:t>     Wine total phenolics</a:t>
            </a:r>
            <a:r>
              <a:rPr lang="en-US" sz="3200" dirty="0"/>
              <a:t> decrease with increasing number of SLF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63294A-8988-C53E-066E-A20076205FFE}"/>
              </a:ext>
            </a:extLst>
          </p:cNvPr>
          <p:cNvSpPr txBox="1">
            <a:spLocks/>
          </p:cNvSpPr>
          <p:nvPr/>
        </p:nvSpPr>
        <p:spPr>
          <a:xfrm>
            <a:off x="3138488" y="1246328"/>
            <a:ext cx="5915025" cy="57192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Cabernet franc – 2022 harvest 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78534F00-D345-4A71-8DFB-ADA66AEF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67" y="-2208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Effects of SLF Feeding on Grapevines for 1 Year</a:t>
            </a:r>
            <a:endParaRPr lang="en-US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7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466638C5-CBDC-872C-7757-CB230F54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07406B-09F9-3F97-EF44-AED69463ADC2}"/>
              </a:ext>
            </a:extLst>
          </p:cNvPr>
          <p:cNvCxnSpPr>
            <a:cxnSpLocks/>
          </p:cNvCxnSpPr>
          <p:nvPr/>
        </p:nvCxnSpPr>
        <p:spPr>
          <a:xfrm>
            <a:off x="4842779" y="1524000"/>
            <a:ext cx="1786621" cy="204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F69B8-DAB6-C449-5124-97705DDE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42FAEF66-3E5C-3396-91B9-1BBB8C66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D5252-6196-AD65-4CB1-2B523DED99BB}"/>
              </a:ext>
            </a:extLst>
          </p:cNvPr>
          <p:cNvSpPr txBox="1"/>
          <p:nvPr/>
        </p:nvSpPr>
        <p:spPr>
          <a:xfrm>
            <a:off x="0" y="533400"/>
            <a:ext cx="12192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    </a:t>
            </a:r>
          </a:p>
          <a:p>
            <a:pPr algn="ctr"/>
            <a:r>
              <a:rPr lang="en-US" sz="3200" b="1" dirty="0"/>
              <a:t>     Linear </a:t>
            </a:r>
            <a:r>
              <a:rPr lang="en-US" sz="3200" dirty="0"/>
              <a:t>decrease in root starch with increasing number of SLF 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9F219296-2761-23DA-A3EC-EC45CBA0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67" y="-2208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Effects of SLF Feeding on Grapevines for 1 Year</a:t>
            </a:r>
            <a:endParaRPr lang="en-US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31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3FDE5-E8AB-ED3C-AD40-72CDD34E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1FA2037E-5805-49D4-A8A3-2031DF23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4969AC52-A4CE-75EF-95B6-C83E40BC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Effects of SLF Feeding on Grapevines for 2 Years</a:t>
            </a:r>
            <a:endParaRPr lang="en-US" altLang="en-US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36C04-4889-0AFA-2796-F8329B3D9DBD}"/>
              </a:ext>
            </a:extLst>
          </p:cNvPr>
          <p:cNvSpPr txBox="1"/>
          <p:nvPr/>
        </p:nvSpPr>
        <p:spPr>
          <a:xfrm>
            <a:off x="0" y="72241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     </a:t>
            </a:r>
            <a:r>
              <a:rPr lang="en-US" sz="3200" b="1" dirty="0"/>
              <a:t>Linear </a:t>
            </a:r>
            <a:r>
              <a:rPr lang="en-US" sz="3200" dirty="0"/>
              <a:t>decrease in root starch with increasing number of SLF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F48AE3B-5F37-D47D-1576-5856A359A922}"/>
              </a:ext>
            </a:extLst>
          </p:cNvPr>
          <p:cNvSpPr/>
          <p:nvPr/>
        </p:nvSpPr>
        <p:spPr>
          <a:xfrm>
            <a:off x="1310297" y="2641137"/>
            <a:ext cx="169332" cy="2713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4E84C-CE9B-F335-6DA6-DC8A7BD4C32B}"/>
              </a:ext>
            </a:extLst>
          </p:cNvPr>
          <p:cNvSpPr txBox="1"/>
          <p:nvPr/>
        </p:nvSpPr>
        <p:spPr>
          <a:xfrm>
            <a:off x="1445412" y="2418601"/>
            <a:ext cx="60268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    </a:t>
            </a:r>
          </a:p>
          <a:p>
            <a:r>
              <a:rPr lang="en-US" sz="1350" b="1" dirty="0"/>
              <a:t>     </a:t>
            </a:r>
            <a:r>
              <a:rPr lang="en-US" sz="2400" dirty="0"/>
              <a:t>Yield / vine</a:t>
            </a:r>
          </a:p>
          <a:p>
            <a:pPr algn="ctr"/>
            <a:endParaRPr lang="en-US" sz="1950" dirty="0"/>
          </a:p>
        </p:txBody>
      </p:sp>
      <p:sp>
        <p:nvSpPr>
          <p:cNvPr id="7" name="Arrow: Down 4">
            <a:extLst>
              <a:ext uri="{FF2B5EF4-FFF2-40B4-BE49-F238E27FC236}">
                <a16:creationId xmlns:a16="http://schemas.microsoft.com/office/drawing/2014/main" id="{01037D34-04B4-ED30-9FF9-CB8763DC5581}"/>
              </a:ext>
            </a:extLst>
          </p:cNvPr>
          <p:cNvSpPr/>
          <p:nvPr/>
        </p:nvSpPr>
        <p:spPr>
          <a:xfrm>
            <a:off x="1295400" y="3323158"/>
            <a:ext cx="169332" cy="2713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511A2-D99F-3427-9B4C-AE388D26020B}"/>
              </a:ext>
            </a:extLst>
          </p:cNvPr>
          <p:cNvSpPr txBox="1"/>
          <p:nvPr/>
        </p:nvSpPr>
        <p:spPr>
          <a:xfrm>
            <a:off x="1518167" y="3089909"/>
            <a:ext cx="39530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  </a:t>
            </a:r>
            <a:endParaRPr lang="en-US" sz="1950" dirty="0"/>
          </a:p>
          <a:p>
            <a:r>
              <a:rPr lang="en-US" sz="2400" dirty="0"/>
              <a:t>Cluster and berry 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586FB-5112-C989-A9BF-B77725C44D54}"/>
              </a:ext>
            </a:extLst>
          </p:cNvPr>
          <p:cNvSpPr txBox="1"/>
          <p:nvPr/>
        </p:nvSpPr>
        <p:spPr>
          <a:xfrm>
            <a:off x="1518166" y="3819436"/>
            <a:ext cx="381790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   </a:t>
            </a:r>
            <a:endParaRPr lang="en-US" sz="1950" dirty="0"/>
          </a:p>
          <a:p>
            <a:r>
              <a:rPr lang="en-US" sz="2400" dirty="0"/>
              <a:t>Number of clusters / vine</a:t>
            </a:r>
          </a:p>
        </p:txBody>
      </p:sp>
      <p:sp>
        <p:nvSpPr>
          <p:cNvPr id="10" name="Arrow: Down 4">
            <a:extLst>
              <a:ext uri="{FF2B5EF4-FFF2-40B4-BE49-F238E27FC236}">
                <a16:creationId xmlns:a16="http://schemas.microsoft.com/office/drawing/2014/main" id="{361838AE-CC2D-D08A-5C67-8BFDB2FCD65B}"/>
              </a:ext>
            </a:extLst>
          </p:cNvPr>
          <p:cNvSpPr/>
          <p:nvPr/>
        </p:nvSpPr>
        <p:spPr>
          <a:xfrm>
            <a:off x="1302711" y="4050635"/>
            <a:ext cx="169332" cy="27130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35B92D-A692-6769-4729-A4605C0A2E3D}"/>
              </a:ext>
            </a:extLst>
          </p:cNvPr>
          <p:cNvGrpSpPr/>
          <p:nvPr/>
        </p:nvGrpSpPr>
        <p:grpSpPr>
          <a:xfrm>
            <a:off x="5867390" y="1082564"/>
            <a:ext cx="6248410" cy="5927836"/>
            <a:chOff x="4408337" y="917384"/>
            <a:chExt cx="6872566" cy="60776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E3ACEC-26FC-C23F-E1A2-2C9D92BC9E09}"/>
                </a:ext>
              </a:extLst>
            </p:cNvPr>
            <p:cNvSpPr txBox="1"/>
            <p:nvPr/>
          </p:nvSpPr>
          <p:spPr>
            <a:xfrm>
              <a:off x="7492999" y="1599177"/>
              <a:ext cx="2908301" cy="885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Chardonnay 2023 (year 2)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254ED0-EF65-B78C-B97F-B39C6B7057C3}"/>
                </a:ext>
              </a:extLst>
            </p:cNvPr>
            <p:cNvGrpSpPr/>
            <p:nvPr/>
          </p:nvGrpSpPr>
          <p:grpSpPr>
            <a:xfrm>
              <a:off x="4408337" y="917384"/>
              <a:ext cx="6872566" cy="6077605"/>
              <a:chOff x="4408337" y="917384"/>
              <a:chExt cx="6872566" cy="607760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5293B-82C4-6BE8-BF09-7E1A59D281CA}"/>
                  </a:ext>
                </a:extLst>
              </p:cNvPr>
              <p:cNvSpPr txBox="1"/>
              <p:nvPr/>
            </p:nvSpPr>
            <p:spPr>
              <a:xfrm>
                <a:off x="5486506" y="5962302"/>
                <a:ext cx="4456386" cy="103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Range</a:t>
                </a:r>
                <a:r>
                  <a:rPr lang="en-US" dirty="0"/>
                  <a:t>:  0 –&gt;  200 SLF / vine</a:t>
                </a:r>
              </a:p>
            </p:txBody>
          </p:sp>
          <p:pic>
            <p:nvPicPr>
              <p:cNvPr id="15" name="Picture 14" descr="Project Path: C:\Users\mzc22\OneDrive - The Pennsylvania State University\Desktop\FREC2022_2023\SLF_FREC harvest 22-23.opju&#10;PE Folder: /SLF_FREC harvest 22-23/Folder1/&#10;Short Name: Graph2">
                <a:extLst>
                  <a:ext uri="{FF2B5EF4-FFF2-40B4-BE49-F238E27FC236}">
                    <a16:creationId xmlns:a16="http://schemas.microsoft.com/office/drawing/2014/main" id="{4442077A-A3E0-503A-533F-6393D2E4A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08337" y="917384"/>
                <a:ext cx="6872566" cy="52757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9348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CDFB-E91D-1269-9EB6-A371F7343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88B2B51-B79C-3DC8-FBA1-8553F6E6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55A0A-A2E0-1416-BE49-02EDD9AE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F97B310-4797-CD4A-A6C5-882FA13A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7A70AA9F-7646-88C3-A1A3-5BE6D6A1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77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Oct. 2024: SLF Detected in Fulton Co., GA</a:t>
            </a:r>
            <a:b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Confirmed by USDA APHIS Nov. 14, 2024</a:t>
            </a:r>
          </a:p>
        </p:txBody>
      </p:sp>
    </p:spTree>
    <p:extLst>
      <p:ext uri="{BB962C8B-B14F-4D97-AF65-F5344CB8AC3E}">
        <p14:creationId xmlns:p14="http://schemas.microsoft.com/office/powerpoint/2010/main" val="1221648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C71E-8F9E-92A7-A1FA-CB51A486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CB536BE-056A-812E-CC75-485473FB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AC61D45A-9539-5DCA-F938-95D69B73F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77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Is it Too Hot, Dry for SLF to Establish in CA?</a:t>
            </a:r>
            <a:b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NO Evidence that Disqualifies this Possibility</a:t>
            </a:r>
          </a:p>
        </p:txBody>
      </p:sp>
    </p:spTree>
    <p:extLst>
      <p:ext uri="{BB962C8B-B14F-4D97-AF65-F5344CB8AC3E}">
        <p14:creationId xmlns:p14="http://schemas.microsoft.com/office/powerpoint/2010/main" val="1822540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50A9-A4B7-78E8-4E30-58EC300D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79BC6F4-AC07-E4A5-303D-1A59A77A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EB1CF-19D7-DA0F-3B0D-139A68D1AF5C}"/>
              </a:ext>
            </a:extLst>
          </p:cNvPr>
          <p:cNvSpPr txBox="1"/>
          <p:nvPr/>
        </p:nvSpPr>
        <p:spPr>
          <a:xfrm>
            <a:off x="0" y="50292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State Extension Spotted Lanternfly site regularly updated with new management recommendations based on ongoing research findings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https://extension.psu.edu/spotted-lanternfly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84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F0F0C-E0AF-102C-0B03-8BF5B4A7A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1E423BF4-1AF4-9307-96B9-F0B70A27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84A7FC2A-DED4-C744-5606-A0525347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07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Insecticides for SLF in Vineyards in PA</a:t>
            </a:r>
            <a:br>
              <a:rPr lang="en-US" altLang="en-US" b="1" dirty="0">
                <a:solidFill>
                  <a:srgbClr val="011893"/>
                </a:solidFill>
                <a:latin typeface="Rockwell" panose="02060603020205020403" pitchFamily="18" charset="77"/>
              </a:rPr>
            </a:br>
            <a:r>
              <a:rPr lang="en-US" altLang="en-US" sz="2400" b="1" dirty="0">
                <a:latin typeface="+mn-lt"/>
              </a:rPr>
              <a:t>https://</a:t>
            </a:r>
            <a:r>
              <a:rPr lang="en-US" altLang="en-US" sz="2400" b="1" dirty="0" err="1">
                <a:latin typeface="+mn-lt"/>
              </a:rPr>
              <a:t>extension.psu.edu</a:t>
            </a:r>
            <a:r>
              <a:rPr lang="en-US" altLang="en-US" sz="2400" b="1" dirty="0">
                <a:latin typeface="+mn-lt"/>
              </a:rPr>
              <a:t>/spotted-lanternfly-management-in-vineyards</a:t>
            </a:r>
          </a:p>
        </p:txBody>
      </p:sp>
    </p:spTree>
    <p:extLst>
      <p:ext uri="{BB962C8B-B14F-4D97-AF65-F5344CB8AC3E}">
        <p14:creationId xmlns:p14="http://schemas.microsoft.com/office/powerpoint/2010/main" val="2254449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699E8-052B-1FFC-5257-83B24844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BBB8FBFB-EE8B-3EE6-A501-A85119B1E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FF279C17-E588-353D-5308-D18991CFD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" y="-33284"/>
            <a:ext cx="12178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Targeting Egg Masses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F2E116DA-57D9-0C78-0C7F-2787CBE8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36803"/>
            <a:ext cx="12192000" cy="174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Efficacy of ovicides is variable: kills up to ~75% of treated eggs</a:t>
            </a:r>
          </a:p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Registered insecticidal oils most effective if applied between Feb. and April in high enough volumes to provide very good coverage</a:t>
            </a:r>
          </a:p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Mechanical removal: scraping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17524-65E1-A43B-B6A5-D1D25356EE55}"/>
              </a:ext>
            </a:extLst>
          </p:cNvPr>
          <p:cNvSpPr txBox="1"/>
          <p:nvPr/>
        </p:nvSpPr>
        <p:spPr>
          <a:xfrm>
            <a:off x="381000" y="28194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Recent findings show Malathion to have high efficacy on egg masses</a:t>
            </a:r>
          </a:p>
        </p:txBody>
      </p:sp>
    </p:spTree>
    <p:extLst>
      <p:ext uri="{BB962C8B-B14F-4D97-AF65-F5344CB8AC3E}">
        <p14:creationId xmlns:p14="http://schemas.microsoft.com/office/powerpoint/2010/main" val="186217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42A4A-180C-2F4C-0895-6E1776B3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52AC01CF-3323-3020-4ADB-70E33278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2C56E7-72BF-C37C-0549-6F2BCB94A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7" y="705224"/>
            <a:ext cx="6809364" cy="11895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4947320-C429-2A9A-7BDF-B0BCB851546A}"/>
              </a:ext>
            </a:extLst>
          </p:cNvPr>
          <p:cNvGrpSpPr/>
          <p:nvPr/>
        </p:nvGrpSpPr>
        <p:grpSpPr>
          <a:xfrm>
            <a:off x="457200" y="1026959"/>
            <a:ext cx="10221600" cy="5277543"/>
            <a:chOff x="457200" y="1026959"/>
            <a:chExt cx="10221600" cy="52775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4E90E0-6621-F92B-2117-D09A31CEE250}"/>
                </a:ext>
              </a:extLst>
            </p:cNvPr>
            <p:cNvSpPr/>
            <p:nvPr/>
          </p:nvSpPr>
          <p:spPr>
            <a:xfrm>
              <a:off x="7208014" y="1026959"/>
              <a:ext cx="3470786" cy="52775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9C55F4-EA65-2619-4F7D-80B9D48CFBD1}"/>
                </a:ext>
              </a:extLst>
            </p:cNvPr>
            <p:cNvSpPr txBox="1"/>
            <p:nvPr/>
          </p:nvSpPr>
          <p:spPr>
            <a:xfrm>
              <a:off x="457200" y="2890391"/>
              <a:ext cx="4686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Most egg masses over </a:t>
              </a:r>
              <a:br>
                <a:rPr lang="en-US" sz="32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en-US" sz="32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6m above ground</a:t>
              </a:r>
            </a:p>
          </p:txBody>
        </p:sp>
      </p:grpSp>
      <p:sp>
        <p:nvSpPr>
          <p:cNvPr id="7" name="Text Box 41">
            <a:extLst>
              <a:ext uri="{FF2B5EF4-FFF2-40B4-BE49-F238E27FC236}">
                <a16:creationId xmlns:a16="http://schemas.microsoft.com/office/drawing/2014/main" id="{A874EDFF-5A35-30AB-E7C7-0F998744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7" y="-33284"/>
            <a:ext cx="12178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Targeting Egg Masses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7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D221-BA84-0774-2EB6-549B5E6E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5E15F3A-B966-1259-E46E-E4C2A727B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503B2-C6AB-B4C3-6505-F41BC3B47C7A}"/>
              </a:ext>
            </a:extLst>
          </p:cNvPr>
          <p:cNvSpPr txBox="1"/>
          <p:nvPr/>
        </p:nvSpPr>
        <p:spPr>
          <a:xfrm>
            <a:off x="5020" y="15736"/>
            <a:ext cx="12186980" cy="1077218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1893"/>
                </a:solidFill>
                <a:latin typeface="+mj-lt"/>
                <a:cs typeface="Arial Black" panose="020B0604020202020204" pitchFamily="34" charset="0"/>
              </a:rPr>
              <a:t>Degree Day Model for SLF Egg Hatch</a:t>
            </a:r>
          </a:p>
          <a:p>
            <a:pPr algn="ctr"/>
            <a:r>
              <a:rPr lang="en-US" sz="2400" dirty="0">
                <a:latin typeface="+mn-lt"/>
                <a:cs typeface="Arial Black" panose="020B0604020202020204" pitchFamily="34" charset="0"/>
              </a:rPr>
              <a:t>At </a:t>
            </a:r>
            <a:r>
              <a:rPr lang="en-US" sz="2400" dirty="0" err="1">
                <a:latin typeface="+mn-lt"/>
                <a:cs typeface="Arial Black" panose="020B0604020202020204" pitchFamily="34" charset="0"/>
              </a:rPr>
              <a:t>StopSLF.org</a:t>
            </a:r>
            <a:r>
              <a:rPr lang="en-US" sz="2400" dirty="0">
                <a:latin typeface="+mn-lt"/>
                <a:cs typeface="Arial Black" panose="020B0604020202020204" pitchFamily="34" charset="0"/>
              </a:rPr>
              <a:t> (under Resources tab)</a:t>
            </a:r>
          </a:p>
        </p:txBody>
      </p:sp>
    </p:spTree>
    <p:extLst>
      <p:ext uri="{BB962C8B-B14F-4D97-AF65-F5344CB8AC3E}">
        <p14:creationId xmlns:p14="http://schemas.microsoft.com/office/powerpoint/2010/main" val="257734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F961-B4DB-B133-7A79-98FEA87D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C8C46CF-66E2-2F08-D644-F4A5B852C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22792-EA16-BCC8-1D17-C1F46D79E888}"/>
              </a:ext>
            </a:extLst>
          </p:cNvPr>
          <p:cNvSpPr txBox="1"/>
          <p:nvPr/>
        </p:nvSpPr>
        <p:spPr>
          <a:xfrm>
            <a:off x="3740227" y="32776"/>
            <a:ext cx="4711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11893"/>
                </a:solidFill>
                <a:latin typeface="+mj-lt"/>
              </a:rPr>
              <a:t>In the Begi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nnin</a:t>
            </a:r>
            <a:r>
              <a:rPr lang="en-US" sz="4000" b="1" i="1" dirty="0">
                <a:solidFill>
                  <a:srgbClr val="011893"/>
                </a:solidFill>
                <a:latin typeface="+mj-lt"/>
              </a:rPr>
              <a:t>g…</a:t>
            </a:r>
          </a:p>
        </p:txBody>
      </p:sp>
      <p:pic>
        <p:nvPicPr>
          <p:cNvPr id="3" name="Picture 2" descr="A picture containing outdoor, rock, stone, megalith&#10;&#10;Description automatically generated">
            <a:extLst>
              <a:ext uri="{FF2B5EF4-FFF2-40B4-BE49-F238E27FC236}">
                <a16:creationId xmlns:a16="http://schemas.microsoft.com/office/drawing/2014/main" id="{882BCA4D-5571-76F0-A728-3F24B2F3B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241974"/>
            <a:ext cx="5095834" cy="3708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6FFA6-E6B2-FED7-1EA5-D3B3A0EC65FC}"/>
              </a:ext>
            </a:extLst>
          </p:cNvPr>
          <p:cNvSpPr txBox="1"/>
          <p:nvPr/>
        </p:nvSpPr>
        <p:spPr>
          <a:xfrm>
            <a:off x="685800" y="5093076"/>
            <a:ext cx="50958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SLF Egg Mass, May 12, 2015;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 J. Urban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F6E40-BA84-2E10-8E56-29BDC22639B2}"/>
              </a:ext>
            </a:extLst>
          </p:cNvPr>
          <p:cNvSpPr txBox="1"/>
          <p:nvPr/>
        </p:nvSpPr>
        <p:spPr>
          <a:xfrm>
            <a:off x="7035452" y="5031521"/>
            <a:ext cx="4783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of first observed hatch,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12, 2015;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 G. Hoover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2682-5F36-2957-E002-035F5118C5D9}"/>
              </a:ext>
            </a:extLst>
          </p:cNvPr>
          <p:cNvSpPr txBox="1"/>
          <p:nvPr/>
        </p:nvSpPr>
        <p:spPr>
          <a:xfrm>
            <a:off x="626108" y="641433"/>
            <a:ext cx="1093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SLF detected in Berks County, PA on Sept. 22, 2014</a:t>
            </a:r>
          </a:p>
        </p:txBody>
      </p:sp>
    </p:spTree>
    <p:extLst>
      <p:ext uri="{BB962C8B-B14F-4D97-AF65-F5344CB8AC3E}">
        <p14:creationId xmlns:p14="http://schemas.microsoft.com/office/powerpoint/2010/main" val="932743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7F3D-3F5F-2BB3-6A82-F75FFE3B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C061CEA0-577A-2845-1235-C0361799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1794D198-4A51-68A1-A279-D1A25B64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77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SLF Monitoring and Trapping</a:t>
            </a:r>
            <a:endParaRPr lang="en-US" altLang="en-US" sz="4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B7611D51-7A02-6D97-FE71-102F7CB8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904" y="5713450"/>
            <a:ext cx="1569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720"/>
              </a:spcBef>
              <a:buNone/>
            </a:pPr>
            <a:r>
              <a:rPr lang="en-US" altLang="en-US" sz="2000" dirty="0">
                <a:latin typeface="Rockwell" panose="02060603020205020403" pitchFamily="18" charset="77"/>
              </a:rPr>
              <a:t>Sticky band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CA6F8DAD-1FB5-288C-321A-705DC454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21" y="5713450"/>
            <a:ext cx="15697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720"/>
              </a:spcBef>
              <a:buNone/>
            </a:pPr>
            <a:r>
              <a:rPr lang="en-US" altLang="en-US" sz="2000" dirty="0">
                <a:latin typeface="Rockwell" panose="02060603020205020403" pitchFamily="18" charset="77"/>
              </a:rPr>
              <a:t>Small circle trap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26DE3BF7-3AF2-2C00-1B9B-BA97477C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990" y="5713450"/>
            <a:ext cx="15697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ts val="720"/>
              </a:spcBef>
              <a:buNone/>
            </a:pPr>
            <a:r>
              <a:rPr lang="en-US" altLang="en-US" sz="2000" dirty="0">
                <a:latin typeface="Rockwell" panose="02060603020205020403" pitchFamily="18" charset="77"/>
              </a:rPr>
              <a:t>Modified circle trap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:a16="http://schemas.microsoft.com/office/drawing/2014/main" id="{B905E98D-2014-F7DB-BB24-9D368BF0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427" y="5713450"/>
            <a:ext cx="1569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720"/>
              </a:spcBef>
              <a:buNone/>
            </a:pPr>
            <a:r>
              <a:rPr lang="en-US" altLang="en-US" sz="2000" dirty="0">
                <a:latin typeface="Rockwell" panose="02060603020205020403" pitchFamily="18" charset="77"/>
              </a:rPr>
              <a:t>TR 290 trap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DE7539B2-D323-91E7-6FA8-08F8EED0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" y="1825739"/>
            <a:ext cx="12164083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432FF"/>
                </a:solidFill>
                <a:latin typeface="+mn-lt"/>
              </a:rPr>
              <a:t>Circle trap (cone trap) is comparable to sticky band traps AND reduces bycatch</a:t>
            </a:r>
          </a:p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432FF"/>
                </a:solidFill>
                <a:latin typeface="+mn-lt"/>
              </a:rPr>
              <a:t>Effective in areas with high SLF populations; not as effective in low density sites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C4E709-4D15-3634-9824-D5C8C2057936}"/>
              </a:ext>
            </a:extLst>
          </p:cNvPr>
          <p:cNvGrpSpPr/>
          <p:nvPr/>
        </p:nvGrpSpPr>
        <p:grpSpPr>
          <a:xfrm>
            <a:off x="1796552" y="626807"/>
            <a:ext cx="8598897" cy="1160903"/>
            <a:chOff x="610516" y="626807"/>
            <a:chExt cx="8598897" cy="1160903"/>
          </a:xfrm>
        </p:grpSpPr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E891CC64-8986-D235-9C78-CA45C19CD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516" y="626807"/>
              <a:ext cx="5064433" cy="1160903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C293535-C9DF-180E-4A25-4D7720AC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9958" y="697777"/>
              <a:ext cx="3099455" cy="583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1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6CB8-818E-C1D7-A7FB-FED82A73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ABD0381-6FE7-D5D5-3F3E-280932FB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B9F2A555-448C-4824-D0BC-BCE231C8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30514"/>
            <a:ext cx="1211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60020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432FF"/>
                </a:solidFill>
                <a:latin typeface="+mn-lt"/>
              </a:rPr>
              <a:t>Results: No difference in capture rates in </a:t>
            </a:r>
            <a:r>
              <a:rPr lang="en-US" altLang="en-US" sz="2400" dirty="0" err="1">
                <a:solidFill>
                  <a:srgbClr val="0432FF"/>
                </a:solidFill>
                <a:latin typeface="+mn-lt"/>
              </a:rPr>
              <a:t>unbaited</a:t>
            </a:r>
            <a:r>
              <a:rPr lang="en-US" altLang="en-US" sz="2400" dirty="0">
                <a:solidFill>
                  <a:srgbClr val="0432FF"/>
                </a:solidFill>
                <a:latin typeface="+mn-lt"/>
              </a:rPr>
              <a:t> traps vs. those with methyl salicylate bait 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A6E088C-DF6A-D170-04E9-FEDF34DB6C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220" y="0"/>
            <a:ext cx="86849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CD73A-78DD-430C-1872-FBCC76158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27026C37-B53F-6721-A15D-00FF5FF34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DF9F4772-9EDF-5B3A-0C82-0EBA7B1CA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 Predicting Key Periods of Activity of SLF in Southeastern PA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928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CB10-280E-AA55-F04A-238D1EC05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1AA9C0E-CCCE-D4F0-5DE0-04A1458C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4" name="Text Box 41">
            <a:extLst>
              <a:ext uri="{FF2B5EF4-FFF2-40B4-BE49-F238E27FC236}">
                <a16:creationId xmlns:a16="http://schemas.microsoft.com/office/drawing/2014/main" id="{88669351-106D-A753-8DDF-5EF620A5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574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Rockwell" panose="02060603020205020403" pitchFamily="18" charset="77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n-lt"/>
              </a:rPr>
              <a:t>SLF Collected Across Life Cycle from each of the same 20 Red Maple Trees in 2019 &amp; 2020 in Wyomissing, PA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040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15FF-F478-C324-22A0-EDEEC380E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5BEF155-CC9B-4C01-6253-A70F1321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DD91161F-F4E5-8BFD-6C96-5DACF62E0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SLF Collected Across Life Cycle from each of the same 20 Red Maple Trees in 2019 &amp; 2020 in Wyomissing, PA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247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EBF4-23C9-5C9B-8881-9FA32549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FCB25CF6-90B0-D52D-F396-D6BCD3653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DFAFA15E-5CC7-8DF3-5F76-7E0E9FFF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SLF Collected Across Life Cycle from each of the same 20 Red Maple Trees in 2019 &amp; 2020 in Wyomissing, PA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814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F788B-EF2C-E21B-EF67-5F2C7C83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B8A5ACC1-D3B9-4961-D290-2443A3AD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231000-8162-7820-648F-36683AD2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14201"/>
              </p:ext>
            </p:extLst>
          </p:nvPr>
        </p:nvGraphicFramePr>
        <p:xfrm>
          <a:off x="1275761" y="152400"/>
          <a:ext cx="9640478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DB40C887-D259-7D02-0D66-DC9E1D25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Average # SLF Captured for each Life Stage Over the Season on 20 Red Maple Trees in Wyomissing, PA in 2019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5AFA9-DB30-458C-6C1C-E5721F4B7689}"/>
              </a:ext>
            </a:extLst>
          </p:cNvPr>
          <p:cNvSpPr/>
          <p:nvPr/>
        </p:nvSpPr>
        <p:spPr>
          <a:xfrm>
            <a:off x="9677399" y="1077218"/>
            <a:ext cx="1238839" cy="501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5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1E5DF-8474-F528-B322-3FC5E7E1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1F70323-AEF6-AD42-4301-CEA06989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AB6140-9966-A99C-444C-57083D0BC121}"/>
              </a:ext>
            </a:extLst>
          </p:cNvPr>
          <p:cNvGraphicFramePr>
            <a:graphicFrameLocks noGrp="1"/>
          </p:cNvGraphicFramePr>
          <p:nvPr/>
        </p:nvGraphicFramePr>
        <p:xfrm>
          <a:off x="1275761" y="152400"/>
          <a:ext cx="9640478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143115D6-7D12-7EE0-F897-67FEA37B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Average # SLF Captured for each Life Stage Over the Season on 20 Red Maple Trees in Wyomissing, PA in 2019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556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F6A4DE-EDEF-36B0-3209-AAEF4F9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21961"/>
              </p:ext>
            </p:extLst>
          </p:nvPr>
        </p:nvGraphicFramePr>
        <p:xfrm>
          <a:off x="1035377" y="381000"/>
          <a:ext cx="10121246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F7F951AF-B81E-EBB7-CA2F-B16D95D6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Average # SLF Captured for each Life Stage Over the Season on 20 Red Maple Trees in Wyomissing, PA in 2019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995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F5232-FD72-1425-4AB3-E172D7BE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41">
            <a:extLst>
              <a:ext uri="{FF2B5EF4-FFF2-40B4-BE49-F238E27FC236}">
                <a16:creationId xmlns:a16="http://schemas.microsoft.com/office/drawing/2014/main" id="{00766A81-9D8A-7D38-77BC-ADBF9ECD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" y="-33284"/>
            <a:ext cx="121780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Rockwell" panose="02060603020205020403" pitchFamily="18" charset="77"/>
              </a:rPr>
              <a:t> </a:t>
            </a: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Late Season Movement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71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C2FE9-A081-2696-A65D-56A2937E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E98CCB7B-6861-6FB4-8ED8-CBEA44A2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5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0FA8-2FC8-BEC1-5CF5-F60367EE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368F3FE1-3D96-4439-639B-78C4671B8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63229"/>
              </p:ext>
            </p:extLst>
          </p:nvPr>
        </p:nvGraphicFramePr>
        <p:xfrm>
          <a:off x="577850" y="1323439"/>
          <a:ext cx="11036301" cy="50011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8767">
                  <a:extLst>
                    <a:ext uri="{9D8B030D-6E8A-4147-A177-3AD203B41FA5}">
                      <a16:colId xmlns:a16="http://schemas.microsoft.com/office/drawing/2014/main" val="2795954420"/>
                    </a:ext>
                  </a:extLst>
                </a:gridCol>
                <a:gridCol w="3678767">
                  <a:extLst>
                    <a:ext uri="{9D8B030D-6E8A-4147-A177-3AD203B41FA5}">
                      <a16:colId xmlns:a16="http://schemas.microsoft.com/office/drawing/2014/main" val="2860884017"/>
                    </a:ext>
                  </a:extLst>
                </a:gridCol>
                <a:gridCol w="3678767">
                  <a:extLst>
                    <a:ext uri="{9D8B030D-6E8A-4147-A177-3AD203B41FA5}">
                      <a16:colId xmlns:a16="http://schemas.microsoft.com/office/drawing/2014/main" val="2226412196"/>
                    </a:ext>
                  </a:extLst>
                </a:gridCol>
              </a:tblGrid>
              <a:tr h="5352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A. rubrum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A. rubrum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80072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First Nymph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818188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Second Nymph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900392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Third Nymph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22133"/>
                  </a:ext>
                </a:extLst>
              </a:tr>
              <a:tr h="670207">
                <a:tc>
                  <a:txBody>
                    <a:bodyPr/>
                    <a:lstStyle/>
                    <a:p>
                      <a:r>
                        <a:rPr lang="en-US" dirty="0"/>
                        <a:t>Fourth Nymph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02530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Adult 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38579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Adult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99604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Total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43348"/>
                  </a:ext>
                </a:extLst>
              </a:tr>
              <a:tr h="542240">
                <a:tc>
                  <a:txBody>
                    <a:bodyPr/>
                    <a:lstStyle/>
                    <a:p>
                      <a:r>
                        <a:rPr lang="en-US" dirty="0"/>
                        <a:t>Total Egg Masses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2,486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84601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AAA14E36-453B-CB12-B9A9-BCE21F67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 Total Numbers of each SLF Life Stage Collected on 20 Red Maple Trees in 2019 and 2020 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521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B22D-CC4F-6339-D1C0-0A01E5CA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58D6F822-EAFF-B4A0-E5E6-44B43C50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Rockwell" panose="02060603020205020403" pitchFamily="18" charset="77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Developed models to estimate the growing degree days accumulated for each life stage  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54EFB-3245-3D2D-08EA-9D2B68F05CB6}"/>
              </a:ext>
            </a:extLst>
          </p:cNvPr>
          <p:cNvSpPr txBox="1"/>
          <p:nvPr/>
        </p:nvSpPr>
        <p:spPr>
          <a:xfrm>
            <a:off x="9601200" y="8382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Key to knowing when and where to treat at area-wide scale</a:t>
            </a:r>
          </a:p>
        </p:txBody>
      </p:sp>
    </p:spTree>
    <p:extLst>
      <p:ext uri="{BB962C8B-B14F-4D97-AF65-F5344CB8AC3E}">
        <p14:creationId xmlns:p14="http://schemas.microsoft.com/office/powerpoint/2010/main" val="1265446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BF4F4-978E-1BB9-0453-A4F3D369E5F4}"/>
              </a:ext>
            </a:extLst>
          </p:cNvPr>
          <p:cNvSpPr txBox="1"/>
          <p:nvPr/>
        </p:nvSpPr>
        <p:spPr>
          <a:xfrm>
            <a:off x="0" y="463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11893"/>
                </a:solidFill>
                <a:latin typeface="+mj-lt"/>
              </a:rPr>
              <a:t>Improving Monitoring and Management Tools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994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C4DF8-1C01-1AD6-7C50-14C022AD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DBC57B00-45B3-7683-F12B-79D13AFE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28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Does Removing 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Ailanthus </a:t>
            </a:r>
            <a:r>
              <a:rPr lang="en-US" altLang="en-US" b="1" i="1" dirty="0" err="1">
                <a:solidFill>
                  <a:srgbClr val="011893"/>
                </a:solidFill>
                <a:latin typeface="+mj-lt"/>
              </a:rPr>
              <a:t>altissima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Reduce or Prevent SLF?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ext Box 41">
            <a:extLst>
              <a:ext uri="{FF2B5EF4-FFF2-40B4-BE49-F238E27FC236}">
                <a16:creationId xmlns:a16="http://schemas.microsoft.com/office/drawing/2014/main" id="{55E433A0-4CA7-1905-262C-388A869C3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43769"/>
            <a:ext cx="9116083" cy="13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Or does removing TOH push SLF onto other hosts?</a:t>
            </a:r>
          </a:p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Efficacy has not been formally evaluated</a:t>
            </a:r>
          </a:p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Is potential opportunity for sentinel / trap tree</a:t>
            </a:r>
          </a:p>
        </p:txBody>
      </p:sp>
    </p:spTree>
    <p:extLst>
      <p:ext uri="{BB962C8B-B14F-4D97-AF65-F5344CB8AC3E}">
        <p14:creationId xmlns:p14="http://schemas.microsoft.com/office/powerpoint/2010/main" val="545693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9E26F-BD78-7413-9E61-CC1536E4A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1">
            <a:extLst>
              <a:ext uri="{FF2B5EF4-FFF2-40B4-BE49-F238E27FC236}">
                <a16:creationId xmlns:a16="http://schemas.microsoft.com/office/drawing/2014/main" id="{0FF830F6-6C4C-29D7-9805-92C0118B6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" y="533400"/>
            <a:ext cx="1215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Where is the “Source” of SLF for this vineyard?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5AC632B0-87CA-ADFA-0FA4-4FE792AD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28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Does Removing 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Ailanthus </a:t>
            </a:r>
            <a:r>
              <a:rPr lang="en-US" altLang="en-US" b="1" i="1" dirty="0" err="1">
                <a:solidFill>
                  <a:srgbClr val="011893"/>
                </a:solidFill>
                <a:latin typeface="+mj-lt"/>
              </a:rPr>
              <a:t>altissima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Reduce or Prevent SLF?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849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490F-5C78-2FE5-E018-AD1F24E6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1">
            <a:extLst>
              <a:ext uri="{FF2B5EF4-FFF2-40B4-BE49-F238E27FC236}">
                <a16:creationId xmlns:a16="http://schemas.microsoft.com/office/drawing/2014/main" id="{AD6A8F42-579C-E94F-D973-28E6FE5D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" y="533400"/>
            <a:ext cx="1215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Where is the “Source” of SLF for this vineyard?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FBEAC8E9-FECC-F81F-F7D7-2D53DE32B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28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Does Removing 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Ailanthus </a:t>
            </a:r>
            <a:r>
              <a:rPr lang="en-US" altLang="en-US" b="1" i="1" dirty="0" err="1">
                <a:solidFill>
                  <a:srgbClr val="011893"/>
                </a:solidFill>
                <a:latin typeface="+mj-lt"/>
              </a:rPr>
              <a:t>altissima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Reduce or Prevent SLF?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E88338-75E5-A40B-97C9-BB1CCDC86B26}"/>
              </a:ext>
            </a:extLst>
          </p:cNvPr>
          <p:cNvSpPr/>
          <p:nvPr/>
        </p:nvSpPr>
        <p:spPr>
          <a:xfrm rot="19985851">
            <a:off x="7306374" y="2520495"/>
            <a:ext cx="867973" cy="179908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A2768-CFB5-8A99-2055-DD580CE7FB3C}"/>
              </a:ext>
            </a:extLst>
          </p:cNvPr>
          <p:cNvSpPr/>
          <p:nvPr/>
        </p:nvSpPr>
        <p:spPr>
          <a:xfrm rot="19933376">
            <a:off x="4897059" y="3982054"/>
            <a:ext cx="1814951" cy="195613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9589E-A881-34D6-FF64-4904F627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1">
            <a:extLst>
              <a:ext uri="{FF2B5EF4-FFF2-40B4-BE49-F238E27FC236}">
                <a16:creationId xmlns:a16="http://schemas.microsoft.com/office/drawing/2014/main" id="{68264405-E0F9-7A84-8C1C-F462F951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" y="533400"/>
            <a:ext cx="1215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902970" lvl="1" indent="-342900" eaLnBrk="1" hangingPunct="1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Where is the “Source” of SLF for this vineyard?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82A9C4D6-878B-79F5-8894-5F5F7376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28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Does Removing 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Ailanthus </a:t>
            </a:r>
            <a:r>
              <a:rPr lang="en-US" altLang="en-US" b="1" i="1" dirty="0" err="1">
                <a:solidFill>
                  <a:srgbClr val="011893"/>
                </a:solidFill>
                <a:latin typeface="+mj-lt"/>
              </a:rPr>
              <a:t>altissima</a:t>
            </a:r>
            <a:r>
              <a:rPr lang="en-US" altLang="en-US" b="1" i="1" dirty="0">
                <a:solidFill>
                  <a:srgbClr val="011893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Reduce or Prevent SLF?</a:t>
            </a:r>
            <a:endParaRPr lang="en-US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CC35BA-38BE-BCE4-2453-D90C3AC1E8AE}"/>
              </a:ext>
            </a:extLst>
          </p:cNvPr>
          <p:cNvSpPr/>
          <p:nvPr/>
        </p:nvSpPr>
        <p:spPr>
          <a:xfrm rot="19985851">
            <a:off x="6046138" y="2960941"/>
            <a:ext cx="240005" cy="51063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CC47A-284A-5B99-B363-58FA0CDFD740}"/>
              </a:ext>
            </a:extLst>
          </p:cNvPr>
          <p:cNvSpPr/>
          <p:nvPr/>
        </p:nvSpPr>
        <p:spPr>
          <a:xfrm rot="19933376">
            <a:off x="5572139" y="3329904"/>
            <a:ext cx="457918" cy="3962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0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1">
            <a:extLst>
              <a:ext uri="{FF2B5EF4-FFF2-40B4-BE49-F238E27FC236}">
                <a16:creationId xmlns:a16="http://schemas.microsoft.com/office/drawing/2014/main" id="{C2677C82-464F-2841-9E9B-2351E298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7396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Poles treated with Deltamethrin Impregnated Netting installed around ports and sites at high risk of spread – takes advantage of attraction to tall objects (tree-like)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DBD37-BB19-7540-B547-BAF5CF014586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1893"/>
                </a:solidFill>
                <a:latin typeface="+mj-lt"/>
                <a:cs typeface="Arial" panose="020B0604020202020204" pitchFamily="34" charset="0"/>
              </a:rPr>
              <a:t>Monitoring with Utility Pole Traps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CA274-1193-8040-ADA3-11CAA39CC39B}"/>
              </a:ext>
            </a:extLst>
          </p:cNvPr>
          <p:cNvSpPr/>
          <p:nvPr/>
        </p:nvSpPr>
        <p:spPr>
          <a:xfrm>
            <a:off x="1546737" y="514290"/>
            <a:ext cx="909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Brian Walsh, Penn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2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267C-B5AB-5FAF-8F15-2864514A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1729049B-A4D2-E453-11FF-1D463FE8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BF44B-54E3-7640-64DA-9EB0DAEBEA42}"/>
              </a:ext>
            </a:extLst>
          </p:cNvPr>
          <p:cNvSpPr txBox="1"/>
          <p:nvPr/>
        </p:nvSpPr>
        <p:spPr>
          <a:xfrm>
            <a:off x="6291745" y="6488670"/>
            <a:ext cx="2751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Video by Christopher Jordan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48DD639F-CA49-6919-E35C-1EB71CD2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895" y="165646"/>
            <a:ext cx="8651105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11893"/>
                </a:solidFill>
                <a:latin typeface="+mj-lt"/>
              </a:rPr>
              <a:t> SLF shows preference to certain individual trees in landscape (“hot trees”)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dirty="0">
                <a:latin typeface="+mn-lt"/>
              </a:rPr>
              <a:t>-- Can we create trap trees or trap crops?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600" dirty="0">
                <a:latin typeface="+mn-lt"/>
              </a:rPr>
              <a:t>-- Use TOH as a trap tree or sentinel tree for monitoring</a:t>
            </a:r>
          </a:p>
        </p:txBody>
      </p:sp>
    </p:spTree>
    <p:extLst>
      <p:ext uri="{BB962C8B-B14F-4D97-AF65-F5344CB8AC3E}">
        <p14:creationId xmlns:p14="http://schemas.microsoft.com/office/powerpoint/2010/main" val="3923840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6DD6EA-6B5E-2306-C1B4-9242E959E838}"/>
              </a:ext>
            </a:extLst>
          </p:cNvPr>
          <p:cNvSpPr txBox="1"/>
          <p:nvPr/>
        </p:nvSpPr>
        <p:spPr>
          <a:xfrm>
            <a:off x="638908" y="762000"/>
            <a:ext cx="10914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Miriam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Cooperband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(USDA APHIS) and Rodrigo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Krugner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(USDA ARS) have recorded (and are analyzing) substrate-borne vibration of SLF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to develop system of mating disruption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E8481-1C09-DCCB-5F81-561EC263222D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1893"/>
                </a:solidFill>
                <a:latin typeface="+mj-lt"/>
                <a:cs typeface="Arial" panose="020B0604020202020204" pitchFamily="34" charset="0"/>
              </a:rPr>
              <a:t>Other Behavioral Approaches: Mating Disruption</a:t>
            </a:r>
          </a:p>
        </p:txBody>
      </p:sp>
    </p:spTree>
    <p:extLst>
      <p:ext uri="{BB962C8B-B14F-4D97-AF65-F5344CB8AC3E}">
        <p14:creationId xmlns:p14="http://schemas.microsoft.com/office/powerpoint/2010/main" val="339434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B04B-C3FB-1279-E6E7-5AC9578E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69AAD47B-671C-8B4E-96F7-B2F3E34E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40AB37E3-8453-61B0-5446-45D81C82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76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Arial Black" pitchFamily="34" charset="0"/>
              </a:rPr>
              <a:t>SLF Host Plants</a:t>
            </a:r>
            <a:br>
              <a:rPr lang="en-US" altLang="en-US" sz="2100" b="1" dirty="0">
                <a:solidFill>
                  <a:srgbClr val="66FFFF"/>
                </a:solidFill>
                <a:latin typeface="Arial Black" pitchFamily="34" charset="0"/>
              </a:rPr>
            </a:br>
            <a:r>
              <a:rPr lang="en-US" altLang="en-US" b="1" dirty="0">
                <a:solidFill>
                  <a:srgbClr val="00B050"/>
                </a:solidFill>
                <a:latin typeface="Arial Black" pitchFamily="34" charset="0"/>
              </a:rPr>
              <a:t>Feeds on &gt;100 species of plants and trees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30EEA7-9FDE-2DD2-C053-2B1F24F22A25}"/>
              </a:ext>
            </a:extLst>
          </p:cNvPr>
          <p:cNvGrpSpPr/>
          <p:nvPr/>
        </p:nvGrpSpPr>
        <p:grpSpPr>
          <a:xfrm>
            <a:off x="569448" y="1211076"/>
            <a:ext cx="11053104" cy="5128725"/>
            <a:chOff x="381000" y="1211076"/>
            <a:chExt cx="11053104" cy="5128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82E7C4-1B7D-86A0-2567-FA95FD25E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1211077"/>
              <a:ext cx="4953000" cy="512872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293D39-2088-A591-F8AA-DA6FF3460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4000" y="1211076"/>
              <a:ext cx="6100104" cy="512872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4FBAB8-02C8-8286-46C7-744CB1779CF1}"/>
              </a:ext>
            </a:extLst>
          </p:cNvPr>
          <p:cNvSpPr/>
          <p:nvPr/>
        </p:nvSpPr>
        <p:spPr>
          <a:xfrm>
            <a:off x="5538214" y="5292386"/>
            <a:ext cx="3605786" cy="4988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6B182-5942-037B-9CEE-0D270C00DEC3}"/>
              </a:ext>
            </a:extLst>
          </p:cNvPr>
          <p:cNvSpPr/>
          <p:nvPr/>
        </p:nvSpPr>
        <p:spPr>
          <a:xfrm>
            <a:off x="5598152" y="3288485"/>
            <a:ext cx="3545848" cy="4988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A55B8-0395-87A5-B2A9-FAAA655583ED}"/>
              </a:ext>
            </a:extLst>
          </p:cNvPr>
          <p:cNvSpPr/>
          <p:nvPr/>
        </p:nvSpPr>
        <p:spPr>
          <a:xfrm>
            <a:off x="5715000" y="3177489"/>
            <a:ext cx="251460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 X X X</a:t>
            </a:r>
          </a:p>
        </p:txBody>
      </p:sp>
    </p:spTree>
    <p:extLst>
      <p:ext uri="{BB962C8B-B14F-4D97-AF65-F5344CB8AC3E}">
        <p14:creationId xmlns:p14="http://schemas.microsoft.com/office/powerpoint/2010/main" val="30252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6" grpId="0" animBg="1"/>
      <p:bldP spid="7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4C34C607-2513-10F3-35F7-D6B59A84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8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Classical Biological Control – USDA APHIS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16E3A5-B583-827C-2B72-546599DA1335}"/>
              </a:ext>
            </a:extLst>
          </p:cNvPr>
          <p:cNvSpPr/>
          <p:nvPr/>
        </p:nvSpPr>
        <p:spPr>
          <a:xfrm>
            <a:off x="200734" y="640140"/>
            <a:ext cx="11991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+mn-lt"/>
              </a:rPr>
              <a:t>Nymphal parasitoid: </a:t>
            </a:r>
            <a:r>
              <a:rPr lang="en-US" altLang="en-US" sz="2400" i="1" dirty="0" err="1">
                <a:latin typeface="+mn-lt"/>
              </a:rPr>
              <a:t>Dryinus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i="1" dirty="0" err="1">
                <a:latin typeface="+mn-lt"/>
              </a:rPr>
              <a:t>sinicus</a:t>
            </a:r>
            <a:endParaRPr lang="en-US" altLang="en-US" sz="2400" i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-- </a:t>
            </a:r>
            <a:r>
              <a:rPr lang="en-US" sz="2400" dirty="0">
                <a:latin typeface="+mn-lt"/>
              </a:rPr>
              <a:t>USDA APHIS has established colonies (Hannah Broadley leading this work in MA)</a:t>
            </a:r>
          </a:p>
          <a:p>
            <a:r>
              <a:rPr lang="en-US" sz="2400" dirty="0">
                <a:latin typeface="+mn-lt"/>
              </a:rPr>
              <a:t>--  Results to date are very promising 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64210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08AC4-36D5-8045-9399-0FE5BFFBB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F142F0D5-2258-351A-24D6-C9B20D924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86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Biological Control of TOH</a:t>
            </a:r>
            <a:endParaRPr lang="en-US" alt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3BDBF8F-A679-54DD-3720-0C7A53D19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213" y="609600"/>
            <a:ext cx="41335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5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ECF9-A76D-C5C4-0F77-8F7A241A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95C80-4DDA-ECAE-BE0D-B6F1B9FF15E2}"/>
              </a:ext>
            </a:extLst>
          </p:cNvPr>
          <p:cNvSpPr txBox="1"/>
          <p:nvPr/>
        </p:nvSpPr>
        <p:spPr>
          <a:xfrm>
            <a:off x="227523" y="304800"/>
            <a:ext cx="29935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Urban Lab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Holly Shugart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Tess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Kaveney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Elena Gomez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Heather Leach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Liz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Deecher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Erica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Smyers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Mariam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Taleb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Ju-Che Lo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Sarah Henderson</a:t>
            </a:r>
          </a:p>
          <a:p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Sampurna</a:t>
            </a:r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 Sattar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Holly Shugart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Dana Roberts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Liana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Wodzicki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Mitchell Hornberger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Brian Walsh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John </a:t>
            </a:r>
            <a:r>
              <a:rPr lang="en-US" sz="20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Rost</a:t>
            </a:r>
            <a:endParaRPr lang="en-US" sz="2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Dennis Calvin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F736D-0375-B295-B174-104A1C43A31B}"/>
              </a:ext>
            </a:extLst>
          </p:cNvPr>
          <p:cNvSpPr txBox="1"/>
          <p:nvPr/>
        </p:nvSpPr>
        <p:spPr>
          <a:xfrm>
            <a:off x="3293760" y="3733800"/>
            <a:ext cx="58184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Funding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USDA APHIS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Penn State College of Agriculture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Pennsylvania Department of Agriculture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USDA NIFA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CA Dept. of Food and Agriculture</a:t>
            </a:r>
          </a:p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New Zealand Institute for Plant</a:t>
            </a:r>
            <a:b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and Food Research, Ltd.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AC1C01-8EB4-6B98-249E-E5A6F81E3F8A}"/>
              </a:ext>
            </a:extLst>
          </p:cNvPr>
          <p:cNvGrpSpPr/>
          <p:nvPr/>
        </p:nvGrpSpPr>
        <p:grpSpPr>
          <a:xfrm>
            <a:off x="3184695" y="1219200"/>
            <a:ext cx="7490961" cy="1407000"/>
            <a:chOff x="3489498" y="619431"/>
            <a:chExt cx="7490961" cy="1407000"/>
          </a:xfrm>
        </p:grpSpPr>
        <p:sp>
          <p:nvSpPr>
            <p:cNvPr id="10" name="Text Box 41">
              <a:extLst>
                <a:ext uri="{FF2B5EF4-FFF2-40B4-BE49-F238E27FC236}">
                  <a16:creationId xmlns:a16="http://schemas.microsoft.com/office/drawing/2014/main" id="{172044B3-4868-3505-90A6-5B8C118CD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498" y="1121053"/>
              <a:ext cx="74909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Arial Black" pitchFamily="34" charset="0"/>
                </a:rPr>
                <a:t>Penn State SLF Extension Website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F77F47-309F-6197-A1C5-46235365719D}"/>
                </a:ext>
              </a:extLst>
            </p:cNvPr>
            <p:cNvSpPr txBox="1"/>
            <p:nvPr/>
          </p:nvSpPr>
          <p:spPr>
            <a:xfrm>
              <a:off x="4294606" y="619431"/>
              <a:ext cx="5839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432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For latest recommendations visit: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520C26-B72F-7DEE-8C30-6522364608A1}"/>
                </a:ext>
              </a:extLst>
            </p:cNvPr>
            <p:cNvSpPr txBox="1"/>
            <p:nvPr/>
          </p:nvSpPr>
          <p:spPr>
            <a:xfrm>
              <a:off x="3489498" y="1564766"/>
              <a:ext cx="7490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https://</a:t>
              </a:r>
              <a:r>
                <a:rPr lang="en-US" sz="2400" b="1" dirty="0" err="1">
                  <a:solidFill>
                    <a:srgbClr val="FF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extension.psu.edu</a:t>
              </a:r>
              <a:r>
                <a:rPr lang="en-US" sz="2400" b="1" dirty="0">
                  <a:solidFill>
                    <a:srgbClr val="FF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/spotted-lanternfly</a:t>
              </a:r>
            </a:p>
          </p:txBody>
        </p:sp>
      </p:grpSp>
      <p:sp>
        <p:nvSpPr>
          <p:cNvPr id="13" name="Text Box 41">
            <a:extLst>
              <a:ext uri="{FF2B5EF4-FFF2-40B4-BE49-F238E27FC236}">
                <a16:creationId xmlns:a16="http://schemas.microsoft.com/office/drawing/2014/main" id="{0D686D77-DDCF-BB4F-D0DD-AEDAF6598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29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11893"/>
                </a:solidFill>
                <a:latin typeface="+mj-lt"/>
              </a:rPr>
              <a:t>Acknowledgements</a:t>
            </a:r>
            <a:br>
              <a:rPr lang="en-US" alt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77"/>
              </a:rPr>
            </a:br>
            <a:r>
              <a:rPr lang="en-US" altLang="en-US" b="1" dirty="0">
                <a:solidFill>
                  <a:srgbClr val="009051"/>
                </a:solidFill>
                <a:latin typeface="+mn-lt"/>
              </a:rPr>
              <a:t>Thank You!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ADD80A-47F0-C699-B9E6-656FA10FE58D}"/>
              </a:ext>
            </a:extLst>
          </p:cNvPr>
          <p:cNvGrpSpPr/>
          <p:nvPr/>
        </p:nvGrpSpPr>
        <p:grpSpPr>
          <a:xfrm>
            <a:off x="4455062" y="2743201"/>
            <a:ext cx="6099200" cy="1639198"/>
            <a:chOff x="5660898" y="313190"/>
            <a:chExt cx="3164681" cy="1082634"/>
          </a:xfrm>
        </p:grpSpPr>
        <p:sp>
          <p:nvSpPr>
            <p:cNvPr id="15" name="Text Box 41">
              <a:extLst>
                <a:ext uri="{FF2B5EF4-FFF2-40B4-BE49-F238E27FC236}">
                  <a16:creationId xmlns:a16="http://schemas.microsoft.com/office/drawing/2014/main" id="{6D8CD8FF-5373-E017-16E4-D367BF09B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898" y="313190"/>
              <a:ext cx="31646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Arial Black" pitchFamily="34" charset="0"/>
                </a:rPr>
                <a:t>SLF SCRI CAP Project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28D061-9B22-3A4B-EBB3-22271E918F34}"/>
                </a:ext>
              </a:extLst>
            </p:cNvPr>
            <p:cNvSpPr txBox="1"/>
            <p:nvPr/>
          </p:nvSpPr>
          <p:spPr>
            <a:xfrm>
              <a:off x="6691295" y="564827"/>
              <a:ext cx="1522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Project website:</a:t>
              </a:r>
            </a:p>
            <a:p>
              <a:r>
                <a:rPr lang="en-US" sz="2400" b="1" dirty="0" err="1">
                  <a:solidFill>
                    <a:srgbClr val="FF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StopSLF.org</a:t>
              </a:r>
              <a:endPara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8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435F0-D060-6B08-AA4B-3C7E197B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A290FF52-325D-12A1-316E-CD1AAFFE7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0F2424-0D7E-58E6-F62A-4162EB206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56704"/>
              </p:ext>
            </p:extLst>
          </p:nvPr>
        </p:nvGraphicFramePr>
        <p:xfrm>
          <a:off x="388741" y="533400"/>
          <a:ext cx="11414518" cy="5791201"/>
        </p:xfrm>
        <a:graphic>
          <a:graphicData uri="http://schemas.openxmlformats.org/drawingml/2006/table">
            <a:tbl>
              <a:tblPr firstRow="1" firstCol="1" bandRow="1"/>
              <a:tblGrid>
                <a:gridCol w="1441421">
                  <a:extLst>
                    <a:ext uri="{9D8B030D-6E8A-4147-A177-3AD203B41FA5}">
                      <a16:colId xmlns:a16="http://schemas.microsoft.com/office/drawing/2014/main" val="2321623565"/>
                    </a:ext>
                  </a:extLst>
                </a:gridCol>
                <a:gridCol w="2602276">
                  <a:extLst>
                    <a:ext uri="{9D8B030D-6E8A-4147-A177-3AD203B41FA5}">
                      <a16:colId xmlns:a16="http://schemas.microsoft.com/office/drawing/2014/main" val="1921929944"/>
                    </a:ext>
                  </a:extLst>
                </a:gridCol>
                <a:gridCol w="2104517">
                  <a:extLst>
                    <a:ext uri="{9D8B030D-6E8A-4147-A177-3AD203B41FA5}">
                      <a16:colId xmlns:a16="http://schemas.microsoft.com/office/drawing/2014/main" val="3404688664"/>
                    </a:ext>
                  </a:extLst>
                </a:gridCol>
                <a:gridCol w="3544211">
                  <a:extLst>
                    <a:ext uri="{9D8B030D-6E8A-4147-A177-3AD203B41FA5}">
                      <a16:colId xmlns:a16="http://schemas.microsoft.com/office/drawing/2014/main" val="3423154360"/>
                    </a:ext>
                  </a:extLst>
                </a:gridCol>
                <a:gridCol w="1722093">
                  <a:extLst>
                    <a:ext uri="{9D8B030D-6E8A-4147-A177-3AD203B41FA5}">
                      <a16:colId xmlns:a16="http://schemas.microsoft.com/office/drawing/2014/main" val="2066057759"/>
                    </a:ext>
                  </a:extLst>
                </a:gridCol>
              </a:tblGrid>
              <a:tr h="1009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Field reports of populations/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damage?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Survivorship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&gt; 50%?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Damage documented in controlled experiments?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Anticipated risk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07345"/>
                  </a:ext>
                </a:extLst>
              </a:tr>
              <a:tr h="56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Strawberry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Results are not clear.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0363"/>
                  </a:ext>
                </a:extLst>
              </a:tr>
              <a:tr h="618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Blueberry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Results are not clear.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95928"/>
                  </a:ext>
                </a:extLst>
              </a:tr>
              <a:tr h="59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Hops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risk from nymphs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2700"/>
                  </a:ext>
                </a:extLst>
              </a:tr>
              <a:tr h="59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Cucumber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risk from nymphs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19508"/>
                  </a:ext>
                </a:extLst>
              </a:tr>
              <a:tr h="59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Pumpkin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07954"/>
                  </a:ext>
                </a:extLst>
              </a:tr>
              <a:tr h="59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Watermelon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7269"/>
                  </a:ext>
                </a:extLst>
              </a:tr>
              <a:tr h="599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Sunflower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35170"/>
                  </a:ext>
                </a:extLst>
              </a:tr>
              <a:tr h="599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Tomato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484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10BF5EF-5944-9E37-EC9C-61F1D17DDC0F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12191999" cy="78826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rgbClr val="011893"/>
                </a:solidFill>
              </a:rPr>
              <a:t>Young Nymph (1</a:t>
            </a:r>
            <a:r>
              <a:rPr lang="en-US" sz="4000" b="1" kern="0" baseline="30000" dirty="0">
                <a:solidFill>
                  <a:srgbClr val="011893"/>
                </a:solidFill>
              </a:rPr>
              <a:t>st</a:t>
            </a:r>
            <a:r>
              <a:rPr lang="en-US" sz="4000" b="1" kern="0" dirty="0">
                <a:solidFill>
                  <a:srgbClr val="011893"/>
                </a:solidFill>
              </a:rPr>
              <a:t>-3rd instar) Survival &amp; Damage</a:t>
            </a:r>
          </a:p>
        </p:txBody>
      </p:sp>
    </p:spTree>
    <p:extLst>
      <p:ext uri="{BB962C8B-B14F-4D97-AF65-F5344CB8AC3E}">
        <p14:creationId xmlns:p14="http://schemas.microsoft.com/office/powerpoint/2010/main" val="289085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2CA3-8ED2-C955-9741-2D225C07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8E0B17E9-442F-279A-7CEB-03FDC09A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001AA9-950E-CC75-E59D-B941EB82E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49825"/>
              </p:ext>
            </p:extLst>
          </p:nvPr>
        </p:nvGraphicFramePr>
        <p:xfrm>
          <a:off x="320491" y="685800"/>
          <a:ext cx="11551019" cy="5638800"/>
        </p:xfrm>
        <a:graphic>
          <a:graphicData uri="http://schemas.openxmlformats.org/drawingml/2006/table">
            <a:tbl>
              <a:tblPr firstRow="1" firstCol="1" bandRow="1"/>
              <a:tblGrid>
                <a:gridCol w="1566389">
                  <a:extLst>
                    <a:ext uri="{9D8B030D-6E8A-4147-A177-3AD203B41FA5}">
                      <a16:colId xmlns:a16="http://schemas.microsoft.com/office/drawing/2014/main" val="2321623565"/>
                    </a:ext>
                  </a:extLst>
                </a:gridCol>
                <a:gridCol w="2522167">
                  <a:extLst>
                    <a:ext uri="{9D8B030D-6E8A-4147-A177-3AD203B41FA5}">
                      <a16:colId xmlns:a16="http://schemas.microsoft.com/office/drawing/2014/main" val="1921929944"/>
                    </a:ext>
                  </a:extLst>
                </a:gridCol>
                <a:gridCol w="2130682">
                  <a:extLst>
                    <a:ext uri="{9D8B030D-6E8A-4147-A177-3AD203B41FA5}">
                      <a16:colId xmlns:a16="http://schemas.microsoft.com/office/drawing/2014/main" val="3404688664"/>
                    </a:ext>
                  </a:extLst>
                </a:gridCol>
                <a:gridCol w="3588277">
                  <a:extLst>
                    <a:ext uri="{9D8B030D-6E8A-4147-A177-3AD203B41FA5}">
                      <a16:colId xmlns:a16="http://schemas.microsoft.com/office/drawing/2014/main" val="3423154360"/>
                    </a:ext>
                  </a:extLst>
                </a:gridCol>
                <a:gridCol w="1743504">
                  <a:extLst>
                    <a:ext uri="{9D8B030D-6E8A-4147-A177-3AD203B41FA5}">
                      <a16:colId xmlns:a16="http://schemas.microsoft.com/office/drawing/2014/main" val="2066057759"/>
                    </a:ext>
                  </a:extLst>
                </a:gridCol>
              </a:tblGrid>
              <a:tr h="852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Field reports of populations/damage?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Survivorship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&gt; 50%?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Damage documented in controlled experiments?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Anticipated risk</a:t>
                      </a: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07345"/>
                  </a:ext>
                </a:extLst>
              </a:tr>
              <a:tr h="53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Peach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 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cs typeface="Arial" panose="020B0604020202020204" pitchFamily="34" charset="0"/>
                        </a:rPr>
                        <a:t>Yes, fruit drop and defoliation</a:t>
                      </a:r>
                      <a:endParaRPr lang="en-US" sz="1800" b="1" dirty="0">
                        <a:solidFill>
                          <a:srgbClr val="990033"/>
                        </a:solidFill>
                        <a:effectLst/>
                        <a:latin typeface="Amasis MT Pro Light" panose="020403040500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Medium-high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95928"/>
                  </a:ext>
                </a:extLst>
              </a:tr>
              <a:tr h="456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Avocado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2700"/>
                  </a:ext>
                </a:extLst>
              </a:tr>
              <a:tr h="59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Kiwi berry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density reports from Asia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29484"/>
                  </a:ext>
                </a:extLst>
              </a:tr>
              <a:tr h="466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Fig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57562"/>
                  </a:ext>
                </a:extLst>
              </a:tr>
              <a:tr h="59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Hops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risk from nymphs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50950"/>
                  </a:ext>
                </a:extLst>
              </a:tr>
              <a:tr h="50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Raspberry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Reduction in shoot growth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 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26614"/>
                  </a:ext>
                </a:extLst>
              </a:tr>
              <a:tr h="594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Cucumber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levels, backyard growers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Reduction in yield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Medium-low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86553"/>
                  </a:ext>
                </a:extLst>
              </a:tr>
              <a:tr h="484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Pumpkin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86813"/>
                  </a:ext>
                </a:extLst>
              </a:tr>
              <a:tr h="554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Watermelon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levels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33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observed damage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masis MT Pro Light" panose="020403040500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105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48097A3-980E-A680-DBFA-E16EC4D551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889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rgbClr val="011893"/>
                </a:solidFill>
              </a:rPr>
              <a:t>4</a:t>
            </a:r>
            <a:r>
              <a:rPr lang="en-US" sz="4000" b="1" kern="0" baseline="30000" dirty="0">
                <a:solidFill>
                  <a:srgbClr val="011893"/>
                </a:solidFill>
              </a:rPr>
              <a:t>th</a:t>
            </a:r>
            <a:r>
              <a:rPr lang="en-US" sz="4000" b="1" kern="0" dirty="0">
                <a:solidFill>
                  <a:srgbClr val="011893"/>
                </a:solidFill>
              </a:rPr>
              <a:t> Instar Nymph Survival &amp; Damage</a:t>
            </a:r>
          </a:p>
        </p:txBody>
      </p:sp>
    </p:spTree>
    <p:extLst>
      <p:ext uri="{BB962C8B-B14F-4D97-AF65-F5344CB8AC3E}">
        <p14:creationId xmlns:p14="http://schemas.microsoft.com/office/powerpoint/2010/main" val="160276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AA29-394E-1109-0FE4-2237AF97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B6998A8F-8571-4764-9363-6851890F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16050"/>
            <a:ext cx="5715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3"/>
                </a:solidFill>
              </a:rPr>
              <a:t>Chart Title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110BB-AE3D-0881-6012-B26FCF7292A4}"/>
              </a:ext>
            </a:extLst>
          </p:cNvPr>
          <p:cNvSpPr txBox="1"/>
          <p:nvPr/>
        </p:nvSpPr>
        <p:spPr>
          <a:xfrm>
            <a:off x="0" y="1503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1893"/>
                </a:solidFill>
                <a:cs typeface="Arial" panose="020B0604020202020204" pitchFamily="34" charset="0"/>
              </a:rPr>
              <a:t>What is Risk from SLF on other specialty crops?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970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f41e56b8ca8d2fb4b867f3f22c064792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7a422ae487b742fb801202878e53e09b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96DA5B-0CEC-416C-91B4-69AB9BF618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DD009C-244B-435F-8A3A-CE0F20EA4DD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AAB1617-906B-4566-916D-16EDF2D54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5B5C8E0-9C09-44E1-A911-69C2C95F842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9e5e87a-4acd-4530-9121-52987b7c744c"/>
    <ds:schemaRef ds:uri="986d2df0-7854-4426-a8f5-9e3d338039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12099</TotalTime>
  <Words>1976</Words>
  <Application>Microsoft Office PowerPoint</Application>
  <PresentationFormat>Widescreen</PresentationFormat>
  <Paragraphs>360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Amasis MT Pro Light</vt:lpstr>
      <vt:lpstr>Aptos</vt:lpstr>
      <vt:lpstr>Arial</vt:lpstr>
      <vt:lpstr>Arial Black</vt:lpstr>
      <vt:lpstr>Rockwell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Jerry Sypkens</cp:lastModifiedBy>
  <cp:revision>72</cp:revision>
  <dcterms:created xsi:type="dcterms:W3CDTF">2008-09-25T23:33:29Z</dcterms:created>
  <dcterms:modified xsi:type="dcterms:W3CDTF">2025-02-12T23:23:16Z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Daniel Friedlander</vt:lpwstr>
  </property>
  <property fmtid="{D5CDD505-2E9C-101B-9397-08002B2CF9AE}" pid="3" name="Order">
    <vt:lpwstr>12476800.0000000</vt:lpwstr>
  </property>
  <property fmtid="{D5CDD505-2E9C-101B-9397-08002B2CF9AE}" pid="4" name="display_urn:schemas-microsoft-com:office:office#Author">
    <vt:lpwstr>Daniel Friedlander</vt:lpwstr>
  </property>
  <property fmtid="{D5CDD505-2E9C-101B-9397-08002B2CF9AE}" pid="5" name="ContentTypeId">
    <vt:lpwstr>0x010100C61529E37F0B6844BE581A8E5E57E09C</vt:lpwstr>
  </property>
  <property fmtid="{D5CDD505-2E9C-101B-9397-08002B2CF9AE}" pid="6" name="MediaServiceImageTags">
    <vt:lpwstr/>
  </property>
</Properties>
</file>